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65" r:id="rId3"/>
    <p:sldId id="276" r:id="rId4"/>
    <p:sldId id="281" r:id="rId5"/>
    <p:sldId id="278" r:id="rId6"/>
    <p:sldId id="279" r:id="rId7"/>
    <p:sldId id="277" r:id="rId8"/>
    <p:sldId id="280" r:id="rId9"/>
    <p:sldId id="288" r:id="rId10"/>
    <p:sldId id="287" r:id="rId11"/>
    <p:sldId id="282" r:id="rId12"/>
    <p:sldId id="284" r:id="rId13"/>
    <p:sldId id="285" r:id="rId14"/>
    <p:sldId id="283" r:id="rId15"/>
    <p:sldId id="274" r:id="rId16"/>
    <p:sldId id="27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718" autoAdjust="0"/>
  </p:normalViewPr>
  <p:slideViewPr>
    <p:cSldViewPr>
      <p:cViewPr varScale="1">
        <p:scale>
          <a:sx n="69" d="100"/>
          <a:sy n="69" d="100"/>
        </p:scale>
        <p:origin x="-1824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E6B40-7F00-413C-869D-81CCD07623D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3B973-ED88-4453-9156-0322A68BC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00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483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https://github.com/dotnet/corefx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https://github.com/dotnet/corefx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https://github.com/dotnet/corefx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48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48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https://github.com/dotnet/corefx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https://github.com/dotnet/corefx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https://github.com/dotnet/coreclr</a:t>
            </a:r>
          </a:p>
          <a:p>
            <a:r>
              <a:rPr lang="en-US" dirty="0" smtClean="0"/>
              <a:t>https://github.com/dotnet/corefx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https://github.com/dotnet/roslyn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https://github.com/dotnet/corefx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https://github.com/dotnet/corefx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https://github.com/dotnet/corefx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https://github.com/dotnet/corefx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.NET under Linux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00800" y="648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noProof="1" smtClean="0"/>
              <a:t>Josip Medved</a:t>
            </a:r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93900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Studio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Forms</a:t>
            </a:r>
          </a:p>
        </p:txBody>
      </p:sp>
    </p:spTree>
    <p:extLst>
      <p:ext uri="{BB962C8B-B14F-4D97-AF65-F5344CB8AC3E}">
        <p14:creationId xmlns:p14="http://schemas.microsoft.com/office/powerpoint/2010/main" val="76440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approach?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Studio</a:t>
            </a:r>
          </a:p>
          <a:p>
            <a:endParaRPr lang="en-US" dirty="0"/>
          </a:p>
          <a:p>
            <a:pPr lvl="1"/>
            <a:r>
              <a:rPr lang="en-US" dirty="0" smtClean="0"/>
              <a:t>Console applications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Windows Forms</a:t>
            </a:r>
          </a:p>
          <a:p>
            <a:pPr lvl="1"/>
            <a:endParaRPr lang="en-US" dirty="0"/>
          </a:p>
          <a:p>
            <a:pPr lvl="2"/>
            <a:r>
              <a:rPr lang="en-US" dirty="0" smtClean="0"/>
              <a:t>Mono Migration Analyzer</a:t>
            </a:r>
          </a:p>
        </p:txBody>
      </p:sp>
    </p:spTree>
    <p:extLst>
      <p:ext uri="{BB962C8B-B14F-4D97-AF65-F5344CB8AC3E}">
        <p14:creationId xmlns:p14="http://schemas.microsoft.com/office/powerpoint/2010/main" val="427061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5082809"/>
          </a:xfrm>
        </p:spPr>
        <p:txBody>
          <a:bodyPr>
            <a:normAutofit/>
          </a:bodyPr>
          <a:lstStyle/>
          <a:p>
            <a:r>
              <a:rPr lang="en-US" dirty="0" smtClean="0"/>
              <a:t>P/Invoke</a:t>
            </a:r>
          </a:p>
          <a:p>
            <a:pPr lvl="1"/>
            <a:r>
              <a:rPr lang="en-US" dirty="0" smtClean="0"/>
              <a:t>API, hooks, low-level network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NotImplementedException</a:t>
            </a:r>
            <a:r>
              <a:rPr lang="en-US" dirty="0" smtClean="0"/>
              <a:t> / </a:t>
            </a:r>
            <a:r>
              <a:rPr lang="en-US" dirty="0" err="1" smtClean="0"/>
              <a:t>MonoTodo</a:t>
            </a:r>
            <a:endParaRPr lang="en-US" dirty="0" smtClean="0"/>
          </a:p>
          <a:p>
            <a:pPr lvl="1"/>
            <a:r>
              <a:rPr lang="en-US" dirty="0"/>
              <a:t>Global exception handlers</a:t>
            </a:r>
          </a:p>
          <a:p>
            <a:pPr lvl="1"/>
            <a:r>
              <a:rPr lang="en-US" dirty="0" smtClean="0"/>
              <a:t>Printing</a:t>
            </a:r>
          </a:p>
          <a:p>
            <a:pPr lvl="1"/>
            <a:r>
              <a:rPr lang="en-US" dirty="0" smtClean="0"/>
              <a:t>WMI</a:t>
            </a:r>
          </a:p>
          <a:p>
            <a:pPr lvl="1"/>
            <a:r>
              <a:rPr lang="en-US" dirty="0" err="1"/>
              <a:t>Mutex</a:t>
            </a:r>
            <a:endParaRPr lang="en-US" dirty="0"/>
          </a:p>
          <a:p>
            <a:pPr lvl="1"/>
            <a:r>
              <a:rPr lang="en-US" dirty="0" smtClean="0"/>
              <a:t>Services</a:t>
            </a:r>
          </a:p>
        </p:txBody>
      </p:sp>
    </p:spTree>
    <p:extLst>
      <p:ext uri="{BB962C8B-B14F-4D97-AF65-F5344CB8AC3E}">
        <p14:creationId xmlns:p14="http://schemas.microsoft.com/office/powerpoint/2010/main" val="381332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Registry</a:t>
            </a:r>
          </a:p>
          <a:p>
            <a:pPr lvl="1"/>
            <a:r>
              <a:rPr lang="en-US" dirty="0" smtClean="0"/>
              <a:t>(still) not fully supported</a:t>
            </a:r>
          </a:p>
          <a:p>
            <a:endParaRPr lang="en-US" dirty="0" smtClean="0"/>
          </a:p>
          <a:p>
            <a:r>
              <a:rPr lang="en-US" dirty="0" smtClean="0"/>
              <a:t>Controls</a:t>
            </a:r>
          </a:p>
          <a:p>
            <a:pPr lvl="1"/>
            <a:r>
              <a:rPr lang="en-US" dirty="0" err="1" smtClean="0"/>
              <a:t>DataGrid</a:t>
            </a:r>
            <a:r>
              <a:rPr lang="en-US" dirty="0" smtClean="0"/>
              <a:t>, </a:t>
            </a:r>
            <a:r>
              <a:rPr lang="en-US" dirty="0" err="1" smtClean="0"/>
              <a:t>PropertyGrid</a:t>
            </a:r>
            <a:endParaRPr lang="en-US" dirty="0" smtClean="0"/>
          </a:p>
          <a:p>
            <a:pPr lvl="1"/>
            <a:r>
              <a:rPr lang="en-US" dirty="0" smtClean="0"/>
              <a:t>Printing</a:t>
            </a:r>
          </a:p>
          <a:p>
            <a:pPr lvl="1"/>
            <a:r>
              <a:rPr lang="en-US" dirty="0" smtClean="0"/>
              <a:t>Auto-complete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89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approach?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Mono</a:t>
            </a:r>
          </a:p>
          <a:p>
            <a:endParaRPr lang="en-US" dirty="0"/>
          </a:p>
          <a:p>
            <a:pPr lvl="1"/>
            <a:r>
              <a:rPr lang="en-US" dirty="0" smtClean="0"/>
              <a:t>Console applications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GTK#</a:t>
            </a:r>
          </a:p>
        </p:txBody>
      </p:sp>
    </p:spTree>
    <p:extLst>
      <p:ext uri="{BB962C8B-B14F-4D97-AF65-F5344CB8AC3E}">
        <p14:creationId xmlns:p14="http://schemas.microsoft.com/office/powerpoint/2010/main" val="248441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00800" y="648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noProof="1" smtClean="0"/>
              <a:t>@medo64</a:t>
            </a:r>
            <a:endParaRPr lang="en-US" noProof="1"/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noProof="1" smtClean="0"/>
              <a:t>jmedved.com</a:t>
            </a:r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40006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00800" y="648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noProof="1" smtClean="0"/>
              <a:t>@medo64</a:t>
            </a:r>
            <a:endParaRPr lang="en-US" noProof="1"/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noProof="1" smtClean="0"/>
              <a:t>jmedved.com</a:t>
            </a:r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1817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Users\Josip\Desktop\Raygu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065" y="3325627"/>
            <a:ext cx="2589770" cy="87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Sponsors</a:t>
            </a:r>
            <a:endParaRPr lang="en-US" dirty="0"/>
          </a:p>
        </p:txBody>
      </p:sp>
      <p:sp>
        <p:nvSpPr>
          <p:cNvPr id="4" name="AutoShape 2" descr="GrapeCit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GrapeCit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 descr="C:\Users\Josip\Desktop\GrapeCit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723" y="6175621"/>
            <a:ext cx="2073577" cy="54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Josip\Desktop\Blit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073255"/>
            <a:ext cx="1919079" cy="47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Josip\Desktop\Microsof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244" y="4457598"/>
            <a:ext cx="3135411" cy="78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Josip\Desktop\Neudesi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78" y="5748881"/>
            <a:ext cx="1711975" cy="64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Josip\Desktop\SeattleUniversit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1680210"/>
            <a:ext cx="3390900" cy="1437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Josip\Desktop\HitachiConsulti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835" y="3809679"/>
            <a:ext cx="2556525" cy="50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Josip\Desktop\CodeSchoo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437833"/>
            <a:ext cx="190500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Josip\Desktop\Infragistics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23" y="3325627"/>
            <a:ext cx="1731120" cy="123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Josip\Desktop\CentricConsulting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344" y="3471057"/>
            <a:ext cx="1490257" cy="149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Josip\Desktop\SkyKick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90" y="2387005"/>
            <a:ext cx="2286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Josip\Desktop\Nordstrom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76400"/>
            <a:ext cx="4150577" cy="58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Josip\Desktop\Pluralsight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431170"/>
            <a:ext cx="2049749" cy="63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Josip\Desktop\dotNETDevelopersAssociation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180" y="2433018"/>
            <a:ext cx="2350770" cy="7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Josip\Desktop\VSLive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11" y="4826860"/>
            <a:ext cx="3048000" cy="61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31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Focus on desktop applications</a:t>
            </a:r>
          </a:p>
          <a:p>
            <a:pPr marL="118872" indent="0">
              <a:buNone/>
            </a:pPr>
            <a:endParaRPr lang="en-US" dirty="0"/>
          </a:p>
          <a:p>
            <a:pPr lvl="1"/>
            <a:r>
              <a:rPr lang="en-US" dirty="0" err="1" smtClean="0"/>
              <a:t>MonoDevelop</a:t>
            </a:r>
            <a:endParaRPr lang="en-US" dirty="0" smtClean="0"/>
          </a:p>
          <a:p>
            <a:pPr marL="118872" indent="0">
              <a:buNone/>
            </a:pPr>
            <a:endParaRPr lang="en-US" dirty="0"/>
          </a:p>
          <a:p>
            <a:pPr lvl="1"/>
            <a:r>
              <a:rPr lang="en-US" dirty="0" smtClean="0"/>
              <a:t>Visual Studio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/>
              <a:t>.NET Core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1485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.NET Core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Designed to be cross-platform</a:t>
            </a:r>
          </a:p>
          <a:p>
            <a:endParaRPr lang="en-US" dirty="0"/>
          </a:p>
          <a:p>
            <a:r>
              <a:rPr lang="en-US" dirty="0" smtClean="0"/>
              <a:t>Open source</a:t>
            </a:r>
          </a:p>
          <a:p>
            <a:endParaRPr lang="en-US" dirty="0"/>
          </a:p>
          <a:p>
            <a:r>
              <a:rPr lang="en-US" dirty="0" smtClean="0"/>
              <a:t>Base of ASP.NET 5</a:t>
            </a:r>
          </a:p>
        </p:txBody>
      </p:sp>
    </p:spTree>
    <p:extLst>
      <p:ext uri="{BB962C8B-B14F-4D97-AF65-F5344CB8AC3E}">
        <p14:creationId xmlns:p14="http://schemas.microsoft.com/office/powerpoint/2010/main" val="402431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.NET Core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.NET Core Runtime</a:t>
            </a:r>
          </a:p>
          <a:p>
            <a:endParaRPr lang="en-US" dirty="0"/>
          </a:p>
          <a:p>
            <a:pPr lvl="1"/>
            <a:r>
              <a:rPr lang="en-US" dirty="0" err="1" smtClean="0"/>
              <a:t>CoreCLR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/>
              <a:t>.NET Core foundational </a:t>
            </a:r>
            <a:r>
              <a:rPr lang="en-US" dirty="0" smtClean="0"/>
              <a:t>libraries</a:t>
            </a:r>
          </a:p>
          <a:p>
            <a:endParaRPr lang="en-US" dirty="0"/>
          </a:p>
          <a:p>
            <a:pPr lvl="1"/>
            <a:r>
              <a:rPr lang="en-US" dirty="0" err="1" smtClean="0"/>
              <a:t>CoreFX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5435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.NET Core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.NET Compiler </a:t>
            </a:r>
            <a:r>
              <a:rPr lang="en-US" dirty="0" smtClean="0"/>
              <a:t>Platform</a:t>
            </a:r>
          </a:p>
          <a:p>
            <a:endParaRPr lang="en-US" dirty="0"/>
          </a:p>
          <a:p>
            <a:pPr lvl="1"/>
            <a:r>
              <a:rPr lang="en-US" dirty="0"/>
              <a:t>Roslyn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/>
              <a:t>LLVM based compiler for .NET </a:t>
            </a:r>
            <a:r>
              <a:rPr lang="en-US" dirty="0" smtClean="0"/>
              <a:t>Core</a:t>
            </a:r>
          </a:p>
          <a:p>
            <a:endParaRPr lang="en-US" dirty="0"/>
          </a:p>
          <a:p>
            <a:pPr lvl="1"/>
            <a:r>
              <a:rPr lang="en-US" dirty="0" smtClean="0"/>
              <a:t>LLILC</a:t>
            </a:r>
          </a:p>
        </p:txBody>
      </p:sp>
    </p:spTree>
    <p:extLst>
      <p:ext uri="{BB962C8B-B14F-4D97-AF65-F5344CB8AC3E}">
        <p14:creationId xmlns:p14="http://schemas.microsoft.com/office/powerpoint/2010/main" val="360789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.NET Core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52600"/>
            <a:ext cx="8332981" cy="461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0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GTK#</a:t>
            </a:r>
          </a:p>
          <a:p>
            <a:endParaRPr lang="en-US" dirty="0"/>
          </a:p>
          <a:p>
            <a:r>
              <a:rPr lang="en-US" dirty="0"/>
              <a:t>Windows </a:t>
            </a:r>
            <a:r>
              <a:rPr lang="en-US" dirty="0" smtClean="0"/>
              <a:t>Forms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51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MonoDevelop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GTK#</a:t>
            </a:r>
          </a:p>
        </p:txBody>
      </p:sp>
    </p:spTree>
    <p:extLst>
      <p:ext uri="{BB962C8B-B14F-4D97-AF65-F5344CB8AC3E}">
        <p14:creationId xmlns:p14="http://schemas.microsoft.com/office/powerpoint/2010/main" val="22896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556</TotalTime>
  <Words>187</Words>
  <Application>Microsoft Office PowerPoint</Application>
  <PresentationFormat>On-screen Show (4:3)</PresentationFormat>
  <Paragraphs>109</Paragraphs>
  <Slides>16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Module</vt:lpstr>
      <vt:lpstr>.NET under Linux</vt:lpstr>
      <vt:lpstr>Sponsors</vt:lpstr>
      <vt:lpstr>Agenda</vt:lpstr>
      <vt:lpstr>.NET Core</vt:lpstr>
      <vt:lpstr>.NET Core</vt:lpstr>
      <vt:lpstr>.NET Core</vt:lpstr>
      <vt:lpstr>.NET Core</vt:lpstr>
      <vt:lpstr>Mono</vt:lpstr>
      <vt:lpstr>MonoDevelop</vt:lpstr>
      <vt:lpstr>Visual Studio</vt:lpstr>
      <vt:lpstr>Best approach?</vt:lpstr>
      <vt:lpstr>Issues</vt:lpstr>
      <vt:lpstr>Issues</vt:lpstr>
      <vt:lpstr>Best approach?</vt:lpstr>
      <vt:lpstr>Discussion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Git in the Enterprise</dc:title>
  <dc:creator>Josip Medved</dc:creator>
  <cp:lastModifiedBy>Josip Medved</cp:lastModifiedBy>
  <cp:revision>60</cp:revision>
  <dcterms:created xsi:type="dcterms:W3CDTF">2015-09-08T03:25:42Z</dcterms:created>
  <dcterms:modified xsi:type="dcterms:W3CDTF">2015-09-13T03:38:12Z</dcterms:modified>
</cp:coreProperties>
</file>