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9" r:id="rId3"/>
    <p:sldId id="260" r:id="rId4"/>
    <p:sldId id="257" r:id="rId5"/>
    <p:sldId id="275" r:id="rId6"/>
    <p:sldId id="263" r:id="rId7"/>
    <p:sldId id="262" r:id="rId8"/>
    <p:sldId id="261" r:id="rId9"/>
    <p:sldId id="270" r:id="rId10"/>
    <p:sldId id="265" r:id="rId11"/>
    <p:sldId id="269" r:id="rId12"/>
    <p:sldId id="268" r:id="rId13"/>
    <p:sldId id="273" r:id="rId14"/>
    <p:sldId id="264" r:id="rId15"/>
    <p:sldId id="267" r:id="rId16"/>
    <p:sldId id="271" r:id="rId17"/>
    <p:sldId id="266" r:id="rId18"/>
    <p:sldId id="272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950" autoAdjust="0"/>
  </p:normalViewPr>
  <p:slideViewPr>
    <p:cSldViewPr>
      <p:cViewPr varScale="1">
        <p:scale>
          <a:sx n="73" d="100"/>
          <a:sy n="73" d="100"/>
        </p:scale>
        <p:origin x="-170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B1AE5-B6EF-4608-B572-E7F9A2D014A6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38B5B-E966-43BD-AB37-94483DDB9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63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/bin</a:t>
            </a:r>
            <a:r>
              <a:rPr lang="en-US" baseline="0" dirty="0" smtClean="0"/>
              <a:t> - binaries</a:t>
            </a:r>
          </a:p>
          <a:p>
            <a:r>
              <a:rPr lang="en-US" baseline="0" dirty="0" smtClean="0"/>
              <a:t>/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 - </a:t>
            </a:r>
            <a:r>
              <a:rPr lang="en-US" baseline="0" dirty="0" err="1" smtClean="0"/>
              <a:t>config</a:t>
            </a:r>
            <a:r>
              <a:rPr lang="en-US" baseline="0" dirty="0" smtClean="0"/>
              <a:t> files</a:t>
            </a:r>
          </a:p>
          <a:p>
            <a:r>
              <a:rPr lang="en-US" baseline="0" dirty="0" smtClean="0"/>
              <a:t>/home - users</a:t>
            </a:r>
          </a:p>
          <a:p>
            <a:r>
              <a:rPr lang="en-US" baseline="0" dirty="0" smtClean="0"/>
              <a:t>/opt - optional binaries</a:t>
            </a:r>
          </a:p>
          <a:p>
            <a:r>
              <a:rPr lang="en-US" baseline="0" dirty="0" smtClean="0"/>
              <a:t>/</a:t>
            </a:r>
            <a:r>
              <a:rPr lang="en-US" baseline="0" dirty="0" err="1" smtClean="0"/>
              <a:t>usr</a:t>
            </a:r>
            <a:r>
              <a:rPr lang="en-US" baseline="0" dirty="0" smtClean="0"/>
              <a:t> - user binaries - not needed for single user mode - tree (e.g. /</a:t>
            </a:r>
            <a:r>
              <a:rPr lang="en-US" baseline="0" dirty="0" err="1" smtClean="0"/>
              <a:t>usr</a:t>
            </a:r>
            <a:r>
              <a:rPr lang="en-US" baseline="0" dirty="0" smtClean="0"/>
              <a:t>/bin, /</a:t>
            </a:r>
            <a:r>
              <a:rPr lang="en-US" baseline="0" dirty="0" err="1" smtClean="0"/>
              <a:t>usr</a:t>
            </a:r>
            <a:r>
              <a:rPr lang="en-US" baseline="0" dirty="0" smtClean="0"/>
              <a:t>/lib, /</a:t>
            </a:r>
            <a:r>
              <a:rPr lang="en-US" baseline="0" dirty="0" err="1" smtClean="0"/>
              <a:t>usr</a:t>
            </a:r>
            <a:r>
              <a:rPr lang="en-US" baseline="0" dirty="0" smtClean="0"/>
              <a:t>/</a:t>
            </a:r>
            <a:r>
              <a:rPr lang="en-US" baseline="0" dirty="0" err="1" smtClean="0"/>
              <a:t>src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/</a:t>
            </a:r>
            <a:r>
              <a:rPr lang="en-US" baseline="0" dirty="0" err="1" smtClean="0"/>
              <a:t>var</a:t>
            </a:r>
            <a:r>
              <a:rPr lang="en-US" baseline="0" dirty="0" smtClean="0"/>
              <a:t> - runtime data (e.g. /</a:t>
            </a:r>
            <a:r>
              <a:rPr lang="en-US" baseline="0" dirty="0" err="1" smtClean="0"/>
              <a:t>var</a:t>
            </a:r>
            <a:r>
              <a:rPr lang="en-US" baseline="0" dirty="0" smtClean="0"/>
              <a:t>/log, /</a:t>
            </a:r>
            <a:r>
              <a:rPr lang="en-US" baseline="0" dirty="0" err="1" smtClean="0"/>
              <a:t>var</a:t>
            </a:r>
            <a:r>
              <a:rPr lang="en-US" baseline="0" dirty="0" smtClean="0"/>
              <a:t>/</a:t>
            </a:r>
            <a:r>
              <a:rPr lang="en-US" baseline="0" dirty="0" err="1" smtClean="0"/>
              <a:t>tmp</a:t>
            </a:r>
            <a:r>
              <a:rPr lang="en-US" baseline="0" dirty="0" smtClean="0"/>
              <a:t>, ...)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ls</a:t>
            </a:r>
          </a:p>
          <a:p>
            <a:r>
              <a:rPr lang="en-US" baseline="0" dirty="0" smtClean="0"/>
              <a:t>  </a:t>
            </a:r>
            <a:r>
              <a:rPr lang="en-US" dirty="0" smtClean="0"/>
              <a:t>-F, --classify</a:t>
            </a:r>
            <a:r>
              <a:rPr lang="en-US" baseline="0" dirty="0" smtClean="0"/>
              <a:t> : </a:t>
            </a:r>
            <a:r>
              <a:rPr lang="en-US" dirty="0" smtClean="0"/>
              <a:t>append indicator (one of */=&gt;@|) to entries</a:t>
            </a:r>
          </a:p>
          <a:p>
            <a:r>
              <a:rPr lang="en-US" dirty="0" smtClean="0"/>
              <a:t>  --color[=WHEN] : colorize the output; WHEN can be 'always' (default if omitted), 'auto', or 'never'; more info below</a:t>
            </a:r>
          </a:p>
          <a:p>
            <a:r>
              <a:rPr lang="en-US" dirty="0" smtClean="0"/>
              <a:t>  -l : use a long listing format</a:t>
            </a:r>
          </a:p>
          <a:p>
            <a:r>
              <a:rPr lang="en-US" dirty="0" smtClean="0"/>
              <a:t>  --show-control-chars</a:t>
            </a:r>
            <a:r>
              <a:rPr lang="en-US" baseline="0" dirty="0" smtClean="0"/>
              <a:t> : </a:t>
            </a:r>
            <a:r>
              <a:rPr lang="en-US" dirty="0" smtClean="0"/>
              <a:t>show nongraphic characters as-is (the default, unless program</a:t>
            </a:r>
            <a:r>
              <a:rPr lang="en-US" baseline="0" dirty="0" smtClean="0"/>
              <a:t> </a:t>
            </a:r>
            <a:r>
              <a:rPr lang="en-US" dirty="0" smtClean="0"/>
              <a:t>is 'ls' and output is a terminal)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5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ls</a:t>
            </a:r>
          </a:p>
          <a:p>
            <a:r>
              <a:rPr lang="en-US" baseline="0" dirty="0" smtClean="0"/>
              <a:t>  </a:t>
            </a:r>
            <a:r>
              <a:rPr lang="en-US" dirty="0" smtClean="0"/>
              <a:t>-F, --classify</a:t>
            </a:r>
            <a:r>
              <a:rPr lang="en-US" baseline="0" dirty="0" smtClean="0"/>
              <a:t> : </a:t>
            </a:r>
            <a:r>
              <a:rPr lang="en-US" dirty="0" smtClean="0"/>
              <a:t>append indicator (one of */=&gt;@|) to entries</a:t>
            </a:r>
          </a:p>
          <a:p>
            <a:r>
              <a:rPr lang="en-US" dirty="0" smtClean="0"/>
              <a:t>  --color[=WHEN] : colorize the output; WHEN can be 'always' (default if omitted), 'auto', or 'never'; more info below</a:t>
            </a:r>
          </a:p>
          <a:p>
            <a:r>
              <a:rPr lang="en-US" dirty="0" smtClean="0"/>
              <a:t>  -l : use a long listing format</a:t>
            </a:r>
          </a:p>
          <a:p>
            <a:r>
              <a:rPr lang="en-US" dirty="0" smtClean="0"/>
              <a:t>  --show-control-chars</a:t>
            </a:r>
            <a:r>
              <a:rPr lang="en-US" baseline="0" dirty="0" smtClean="0"/>
              <a:t> : </a:t>
            </a:r>
            <a:r>
              <a:rPr lang="en-US" dirty="0" smtClean="0"/>
              <a:t>show nongraphic characters as-is (the default, unless program</a:t>
            </a:r>
            <a:r>
              <a:rPr lang="en-US" baseline="0" dirty="0" smtClean="0"/>
              <a:t> </a:t>
            </a:r>
            <a:r>
              <a:rPr lang="en-US" dirty="0" smtClean="0"/>
              <a:t>is 'ls' and output is a terminal)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5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73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73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(https://www.gutenberg.org/ebooks/100)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cat pg100.txt | </a:t>
            </a:r>
            <a:r>
              <a:rPr lang="en-US" dirty="0" err="1" smtClean="0"/>
              <a:t>tr</a:t>
            </a:r>
            <a:r>
              <a:rPr lang="en-US" dirty="0" smtClean="0"/>
              <a:t> -</a:t>
            </a:r>
            <a:r>
              <a:rPr lang="en-US" dirty="0" err="1" smtClean="0"/>
              <a:t>cs</a:t>
            </a:r>
            <a:r>
              <a:rPr lang="en-US" dirty="0" smtClean="0"/>
              <a:t> '[:alpha:]' '\n' | </a:t>
            </a:r>
            <a:r>
              <a:rPr lang="en-US" dirty="0" err="1" smtClean="0"/>
              <a:t>egrep</a:t>
            </a:r>
            <a:r>
              <a:rPr lang="en-US" dirty="0" smtClean="0"/>
              <a:t> -v "^$" | </a:t>
            </a:r>
            <a:r>
              <a:rPr lang="en-US" dirty="0" err="1" smtClean="0"/>
              <a:t>wc</a:t>
            </a:r>
            <a:r>
              <a:rPr lang="en-US" dirty="0" smtClean="0"/>
              <a:t> -l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cat pg100.txt | </a:t>
            </a:r>
            <a:r>
              <a:rPr lang="en-US" dirty="0" err="1" smtClean="0"/>
              <a:t>tr</a:t>
            </a:r>
            <a:r>
              <a:rPr lang="en-US" dirty="0" smtClean="0"/>
              <a:t> -</a:t>
            </a:r>
            <a:r>
              <a:rPr lang="en-US" dirty="0" err="1" smtClean="0"/>
              <a:t>cs</a:t>
            </a:r>
            <a:r>
              <a:rPr lang="en-US" dirty="0" smtClean="0"/>
              <a:t> '[:alpha:]' '\n' | </a:t>
            </a:r>
            <a:r>
              <a:rPr lang="en-US" dirty="0" err="1" smtClean="0"/>
              <a:t>egrep</a:t>
            </a:r>
            <a:r>
              <a:rPr lang="en-US" dirty="0" smtClean="0"/>
              <a:t> -v "^$" | sort | </a:t>
            </a:r>
            <a:r>
              <a:rPr lang="en-US" dirty="0" err="1" smtClean="0"/>
              <a:t>uniq</a:t>
            </a:r>
            <a:r>
              <a:rPr lang="en-US" dirty="0" smtClean="0"/>
              <a:t> | </a:t>
            </a:r>
            <a:r>
              <a:rPr lang="en-US" dirty="0" err="1" smtClean="0"/>
              <a:t>wc</a:t>
            </a:r>
            <a:r>
              <a:rPr lang="en-US" dirty="0" smtClean="0"/>
              <a:t> -l </a:t>
            </a:r>
            <a:r>
              <a:rPr lang="en-US" b="0" i="1" dirty="0" smtClean="0"/>
              <a:t>(does not account</a:t>
            </a:r>
            <a:r>
              <a:rPr lang="en-US" b="0" i="1" baseline="0" dirty="0" smtClean="0"/>
              <a:t> for case difference</a:t>
            </a:r>
            <a:r>
              <a:rPr lang="en-US" b="0" i="1" dirty="0" smtClean="0"/>
              <a:t>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cat pg100.txt | </a:t>
            </a:r>
            <a:r>
              <a:rPr lang="en-US" dirty="0" err="1" smtClean="0"/>
              <a:t>tr</a:t>
            </a:r>
            <a:r>
              <a:rPr lang="en-US" dirty="0" smtClean="0"/>
              <a:t> -</a:t>
            </a:r>
            <a:r>
              <a:rPr lang="en-US" dirty="0" err="1" smtClean="0"/>
              <a:t>cs</a:t>
            </a:r>
            <a:r>
              <a:rPr lang="en-US" dirty="0" smtClean="0"/>
              <a:t> '[:alpha:]' '\n' | </a:t>
            </a:r>
            <a:r>
              <a:rPr lang="en-US" dirty="0" err="1" smtClean="0"/>
              <a:t>egrep</a:t>
            </a:r>
            <a:r>
              <a:rPr lang="en-US" dirty="0" smtClean="0"/>
              <a:t> -v "^$" | </a:t>
            </a:r>
            <a:r>
              <a:rPr lang="en-US" dirty="0" err="1" smtClean="0"/>
              <a:t>tr</a:t>
            </a:r>
            <a:r>
              <a:rPr lang="en-US" dirty="0" smtClean="0"/>
              <a:t> '[:upper:]' '[:lower:]' | sort | </a:t>
            </a:r>
            <a:r>
              <a:rPr lang="en-US" dirty="0" err="1" smtClean="0"/>
              <a:t>uniq</a:t>
            </a:r>
            <a:r>
              <a:rPr lang="en-US" dirty="0" smtClean="0"/>
              <a:t> | </a:t>
            </a:r>
            <a:r>
              <a:rPr lang="en-US" dirty="0" err="1" smtClean="0"/>
              <a:t>wc</a:t>
            </a:r>
            <a:r>
              <a:rPr lang="en-US" dirty="0" smtClean="0"/>
              <a:t> -l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cat pg100.txt | </a:t>
            </a:r>
            <a:r>
              <a:rPr lang="en-US" dirty="0" err="1" smtClean="0"/>
              <a:t>tr</a:t>
            </a:r>
            <a:r>
              <a:rPr lang="en-US" dirty="0" smtClean="0"/>
              <a:t> -</a:t>
            </a:r>
            <a:r>
              <a:rPr lang="en-US" dirty="0" err="1" smtClean="0"/>
              <a:t>cs</a:t>
            </a:r>
            <a:r>
              <a:rPr lang="en-US" dirty="0" smtClean="0"/>
              <a:t> '[:alpha:]' '\n' | </a:t>
            </a:r>
            <a:r>
              <a:rPr lang="en-US" dirty="0" err="1" smtClean="0"/>
              <a:t>egrep</a:t>
            </a:r>
            <a:r>
              <a:rPr lang="en-US" dirty="0" smtClean="0"/>
              <a:t> -v "^$" | </a:t>
            </a:r>
            <a:r>
              <a:rPr lang="en-US" dirty="0" err="1" smtClean="0"/>
              <a:t>tr</a:t>
            </a:r>
            <a:r>
              <a:rPr lang="en-US" dirty="0" smtClean="0"/>
              <a:t> '[:upper:]' '[:lower:]' | sort | </a:t>
            </a:r>
            <a:r>
              <a:rPr lang="en-US" dirty="0" err="1" smtClean="0"/>
              <a:t>uniq</a:t>
            </a:r>
            <a:r>
              <a:rPr lang="en-US" dirty="0" smtClean="0"/>
              <a:t> -c | head </a:t>
            </a:r>
            <a:r>
              <a:rPr lang="en-US" i="1" dirty="0" smtClean="0"/>
              <a:t>(missing sort)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cat pg100.txt | </a:t>
            </a:r>
            <a:r>
              <a:rPr lang="en-US" dirty="0" err="1" smtClean="0"/>
              <a:t>tr</a:t>
            </a:r>
            <a:r>
              <a:rPr lang="en-US" dirty="0" smtClean="0"/>
              <a:t> -</a:t>
            </a:r>
            <a:r>
              <a:rPr lang="en-US" dirty="0" err="1" smtClean="0"/>
              <a:t>cs</a:t>
            </a:r>
            <a:r>
              <a:rPr lang="en-US" dirty="0" smtClean="0"/>
              <a:t> '[:alpha:]' '\n' | </a:t>
            </a:r>
            <a:r>
              <a:rPr lang="en-US" dirty="0" err="1" smtClean="0"/>
              <a:t>egrep</a:t>
            </a:r>
            <a:r>
              <a:rPr lang="en-US" dirty="0" smtClean="0"/>
              <a:t> -v "^$" | </a:t>
            </a:r>
            <a:r>
              <a:rPr lang="en-US" dirty="0" err="1" smtClean="0"/>
              <a:t>tr</a:t>
            </a:r>
            <a:r>
              <a:rPr lang="en-US" dirty="0" smtClean="0"/>
              <a:t> '[:upper:]' '[:lower:]' | sort | </a:t>
            </a:r>
            <a:r>
              <a:rPr lang="en-US" dirty="0" err="1" smtClean="0"/>
              <a:t>uniq</a:t>
            </a:r>
            <a:r>
              <a:rPr lang="en-US" dirty="0" smtClean="0"/>
              <a:t> -c | sort</a:t>
            </a:r>
            <a:r>
              <a:rPr lang="en-US" baseline="0" dirty="0" smtClean="0"/>
              <a:t> -</a:t>
            </a:r>
            <a:r>
              <a:rPr lang="en-US" baseline="0" dirty="0" err="1" smtClean="0"/>
              <a:t>nr</a:t>
            </a:r>
            <a:r>
              <a:rPr lang="en-US" baseline="0" dirty="0" smtClean="0"/>
              <a:t> | </a:t>
            </a:r>
            <a:r>
              <a:rPr lang="en-US" dirty="0" smtClean="0"/>
              <a:t>head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pg100.txt | </a:t>
            </a:r>
            <a:r>
              <a:rPr lang="en-US" baseline="0" dirty="0" err="1" smtClean="0"/>
              <a:t>tr</a:t>
            </a:r>
            <a:r>
              <a:rPr lang="en-US" baseline="0" dirty="0" smtClean="0"/>
              <a:t> -</a:t>
            </a:r>
            <a:r>
              <a:rPr lang="en-US" baseline="0" dirty="0" err="1" smtClean="0"/>
              <a:t>cs</a:t>
            </a:r>
            <a:r>
              <a:rPr lang="en-US" baseline="0" dirty="0" smtClean="0"/>
              <a:t> '[:alpha:]' '\n' | </a:t>
            </a:r>
            <a:r>
              <a:rPr lang="en-US" baseline="0" dirty="0" err="1" smtClean="0"/>
              <a:t>egrep</a:t>
            </a:r>
            <a:r>
              <a:rPr lang="en-US" baseline="0" dirty="0" smtClean="0"/>
              <a:t> -v "^$" | </a:t>
            </a:r>
            <a:r>
              <a:rPr lang="en-US" baseline="0" dirty="0" err="1" smtClean="0"/>
              <a:t>tr</a:t>
            </a:r>
            <a:r>
              <a:rPr lang="en-US" baseline="0" dirty="0" smtClean="0"/>
              <a:t> '[:upper:]' '[:lower:]' | sort | </a:t>
            </a:r>
            <a:r>
              <a:rPr lang="en-US" baseline="0" dirty="0" err="1" smtClean="0"/>
              <a:t>uniq</a:t>
            </a:r>
            <a:r>
              <a:rPr lang="en-US" baseline="0" dirty="0" smtClean="0"/>
              <a:t> | </a:t>
            </a:r>
            <a:r>
              <a:rPr lang="en-US" baseline="0" dirty="0" err="1" smtClean="0"/>
              <a:t>awk</a:t>
            </a:r>
            <a:r>
              <a:rPr lang="en-US" baseline="0" dirty="0" smtClean="0"/>
              <a:t> '{print length($1) "\t" $1}' | head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pg100.txt | </a:t>
            </a:r>
            <a:r>
              <a:rPr lang="en-US" baseline="0" dirty="0" err="1" smtClean="0"/>
              <a:t>tr</a:t>
            </a:r>
            <a:r>
              <a:rPr lang="en-US" baseline="0" dirty="0" smtClean="0"/>
              <a:t> -</a:t>
            </a:r>
            <a:r>
              <a:rPr lang="en-US" baseline="0" dirty="0" err="1" smtClean="0"/>
              <a:t>cs</a:t>
            </a:r>
            <a:r>
              <a:rPr lang="en-US" baseline="0" dirty="0" smtClean="0"/>
              <a:t> '[:alpha:]' '\n' | </a:t>
            </a:r>
            <a:r>
              <a:rPr lang="en-US" baseline="0" dirty="0" err="1" smtClean="0"/>
              <a:t>egrep</a:t>
            </a:r>
            <a:r>
              <a:rPr lang="en-US" baseline="0" dirty="0" smtClean="0"/>
              <a:t> -v "^$" | </a:t>
            </a:r>
            <a:r>
              <a:rPr lang="en-US" baseline="0" dirty="0" err="1" smtClean="0"/>
              <a:t>tr</a:t>
            </a:r>
            <a:r>
              <a:rPr lang="en-US" baseline="0" dirty="0" smtClean="0"/>
              <a:t> '[:upper:]' '[:lower:]' | sort | </a:t>
            </a:r>
            <a:r>
              <a:rPr lang="en-US" baseline="0" dirty="0" err="1" smtClean="0"/>
              <a:t>uniq</a:t>
            </a:r>
            <a:r>
              <a:rPr lang="en-US" baseline="0" dirty="0" smtClean="0"/>
              <a:t> | </a:t>
            </a:r>
            <a:r>
              <a:rPr lang="en-US" baseline="0" dirty="0" err="1" smtClean="0"/>
              <a:t>awk</a:t>
            </a:r>
            <a:r>
              <a:rPr lang="en-US" baseline="0" dirty="0" smtClean="0"/>
              <a:t> '{print length($1) "\t" $1}' | sort -</a:t>
            </a:r>
            <a:r>
              <a:rPr lang="en-US" baseline="0" dirty="0" err="1" smtClean="0"/>
              <a:t>nr</a:t>
            </a:r>
            <a:r>
              <a:rPr lang="en-US" baseline="0" dirty="0" smtClean="0"/>
              <a:t> | head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less pg100.txt | grep "</a:t>
            </a:r>
            <a:r>
              <a:rPr lang="en-US" baseline="0" dirty="0" err="1" smtClean="0"/>
              <a:t>honorificabilitudinitatibus</a:t>
            </a:r>
            <a:r>
              <a:rPr lang="en-US" baseline="0" dirty="0" smtClean="0"/>
              <a:t>"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less pg100.txt | grep -B 3 -A 3 "</a:t>
            </a:r>
            <a:r>
              <a:rPr lang="en-US" baseline="0" dirty="0" err="1" smtClean="0"/>
              <a:t>honorificabilitudinitatibus</a:t>
            </a:r>
            <a:r>
              <a:rPr lang="en-US" baseline="0" dirty="0" smtClean="0"/>
              <a:t>" --color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(https://www.ssa.gov/oact/babynames/limits.html)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yob2015.txt | sort -t, -nrk3 | head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yob2015.txt | sort -t, -nrk3 | grep ",F," | cut -d, -f1,3 | head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yob2015.txt | sort -t, -nrk3 | grep ",M," | cut -d, -f1,3 |  head -3 | cut -d, -f1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yob2015.txt | sort -t, -nrk3 | grep ",M," | cut -d, -f1,3 | cut -d, -f1 | </a:t>
            </a:r>
            <a:r>
              <a:rPr lang="en-US" baseline="0" dirty="0" err="1" smtClean="0"/>
              <a:t>egrep</a:t>
            </a:r>
            <a:r>
              <a:rPr lang="en-US" baseline="0" dirty="0" smtClean="0"/>
              <a:t> -v "[</a:t>
            </a:r>
            <a:r>
              <a:rPr lang="en-US" baseline="0" dirty="0" err="1" smtClean="0"/>
              <a:t>rj</a:t>
            </a:r>
            <a:r>
              <a:rPr lang="en-US" baseline="0" dirty="0" smtClean="0"/>
              <a:t>]" | head -10</a:t>
            </a:r>
            <a:r>
              <a:rPr lang="en-US" i="1" baseline="0" dirty="0" smtClean="0"/>
              <a:t> (why is James still there?)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baseline="0" dirty="0" smtClean="0"/>
              <a:t>cat yob2015.txt | sort -t, -nrk3 | grep ",M," | cut -d, -f1,3 | cut -d, -f1 | </a:t>
            </a:r>
            <a:r>
              <a:rPr lang="en-US" baseline="0" dirty="0" err="1" smtClean="0"/>
              <a:t>egrep</a:t>
            </a:r>
            <a:r>
              <a:rPr lang="en-US" baseline="0" dirty="0" smtClean="0"/>
              <a:t> -iv "[</a:t>
            </a:r>
            <a:r>
              <a:rPr lang="en-US" baseline="0" dirty="0" err="1" smtClean="0"/>
              <a:t>rj</a:t>
            </a:r>
            <a:r>
              <a:rPr lang="en-US" baseline="0" dirty="0" smtClean="0"/>
              <a:t>]" | head -10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i="1" baseline="0" dirty="0" err="1" smtClean="0"/>
              <a:t>comm</a:t>
            </a:r>
            <a:r>
              <a:rPr lang="en-US" i="1" baseline="0" dirty="0" smtClean="0"/>
              <a:t> -12 yob1880.sorted.txt yob2015.sorted.txt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4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i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4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Bash </a:t>
            </a:r>
            <a:r>
              <a:rPr lang="en-US" dirty="0"/>
              <a:t>Primer</a:t>
            </a:r>
            <a:br>
              <a:rPr lang="en-US" dirty="0"/>
            </a:br>
            <a:r>
              <a:rPr lang="en-US" sz="1800" dirty="0"/>
              <a:t>For a </a:t>
            </a:r>
            <a:r>
              <a:rPr lang="en-US" sz="1800"/>
              <a:t>Windows </a:t>
            </a:r>
            <a:r>
              <a:rPr lang="en-US" sz="1800" smtClean="0"/>
              <a:t>Developer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160400" y="457200"/>
            <a:ext cx="1677600" cy="1674000"/>
          </a:xfrm>
        </p:spPr>
        <p:txBody>
          <a:bodyPr anchor="b"/>
          <a:lstStyle/>
          <a:p>
            <a:r>
              <a:rPr lang="en-US" cap="all" dirty="0" smtClean="0"/>
              <a:t>Josip </a:t>
            </a:r>
            <a:r>
              <a:rPr lang="en-US" cap="all" dirty="0" err="1" smtClean="0"/>
              <a:t>Medved</a:t>
            </a:r>
            <a:endParaRPr lang="en-US" cap="all" dirty="0"/>
          </a:p>
        </p:txBody>
      </p:sp>
    </p:spTree>
    <p:extLst>
      <p:ext uri="{BB962C8B-B14F-4D97-AF65-F5344CB8AC3E}">
        <p14:creationId xmlns:p14="http://schemas.microsoft.com/office/powerpoint/2010/main" val="16210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cat</a:t>
            </a:r>
          </a:p>
          <a:p>
            <a:endParaRPr lang="en-US" dirty="0"/>
          </a:p>
          <a:p>
            <a:r>
              <a:rPr lang="en-US" dirty="0" smtClean="0"/>
              <a:t>less</a:t>
            </a:r>
          </a:p>
          <a:p>
            <a:endParaRPr lang="en-US" dirty="0"/>
          </a:p>
          <a:p>
            <a:r>
              <a:rPr lang="en-US" dirty="0" smtClean="0"/>
              <a:t>head</a:t>
            </a:r>
          </a:p>
          <a:p>
            <a:endParaRPr lang="en-US" dirty="0"/>
          </a:p>
          <a:p>
            <a:r>
              <a:rPr lang="en-US" dirty="0" smtClean="0"/>
              <a:t>tail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9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streams, pipes, and redirections (oh my!)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grep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egrep</a:t>
            </a:r>
            <a:endParaRPr lang="en-US" dirty="0"/>
          </a:p>
          <a:p>
            <a:pPr lvl="1"/>
            <a:r>
              <a:rPr lang="en-US" dirty="0"/>
              <a:t>grep -</a:t>
            </a:r>
            <a:r>
              <a:rPr lang="en-US" dirty="0" smtClean="0"/>
              <a:t>E</a:t>
            </a:r>
          </a:p>
          <a:p>
            <a:endParaRPr lang="en-US" dirty="0" smtClean="0"/>
          </a:p>
          <a:p>
            <a:r>
              <a:rPr lang="en-US" dirty="0"/>
              <a:t>sort</a:t>
            </a:r>
          </a:p>
          <a:p>
            <a:pPr lvl="1"/>
            <a:r>
              <a:rPr lang="en-US" dirty="0" err="1"/>
              <a:t>uniq</a:t>
            </a: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err="1" smtClean="0"/>
              <a:t>awk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Filtering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0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err="1" smtClean="0"/>
              <a:t>sed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tr</a:t>
            </a:r>
            <a:endParaRPr lang="en-US" dirty="0" smtClean="0"/>
          </a:p>
          <a:p>
            <a:pPr lvl="1"/>
            <a:r>
              <a:rPr lang="en-US" dirty="0" err="1" smtClean="0"/>
              <a:t>tr</a:t>
            </a:r>
            <a:r>
              <a:rPr lang="en-US" dirty="0" smtClean="0"/>
              <a:t> 'a' 'b'</a:t>
            </a:r>
          </a:p>
          <a:p>
            <a:pPr lvl="1"/>
            <a:r>
              <a:rPr lang="en-US" dirty="0" err="1" smtClean="0"/>
              <a:t>tr</a:t>
            </a:r>
            <a:r>
              <a:rPr lang="en-US" dirty="0" smtClean="0"/>
              <a:t> </a:t>
            </a:r>
            <a:r>
              <a:rPr lang="en-US" dirty="0"/>
              <a:t>-</a:t>
            </a:r>
            <a:r>
              <a:rPr lang="en-US" dirty="0" err="1"/>
              <a:t>cs</a:t>
            </a:r>
            <a:r>
              <a:rPr lang="en-US" dirty="0"/>
              <a:t> '[:</a:t>
            </a:r>
            <a:r>
              <a:rPr lang="en-US" dirty="0" err="1"/>
              <a:t>alnum</a:t>
            </a:r>
            <a:r>
              <a:rPr lang="en-US" dirty="0"/>
              <a:t>:]' '\n</a:t>
            </a:r>
            <a:r>
              <a:rPr lang="en-US" dirty="0" smtClean="0"/>
              <a:t>'</a:t>
            </a:r>
          </a:p>
          <a:p>
            <a:pPr lvl="1"/>
            <a:r>
              <a:rPr lang="en-US" dirty="0" err="1"/>
              <a:t>tr</a:t>
            </a:r>
            <a:r>
              <a:rPr lang="en-US" dirty="0"/>
              <a:t> '[:upper:]' '[:lower</a:t>
            </a:r>
            <a:r>
              <a:rPr lang="en-US" dirty="0" smtClean="0"/>
              <a:t>:]'</a:t>
            </a:r>
            <a:endParaRPr lang="en-US" dirty="0"/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cut</a:t>
            </a:r>
          </a:p>
          <a:p>
            <a:endParaRPr lang="en-US" dirty="0" smtClean="0"/>
          </a:p>
          <a:p>
            <a:r>
              <a:rPr lang="en-US" dirty="0" err="1" smtClean="0"/>
              <a:t>wc</a:t>
            </a: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err="1" smtClean="0"/>
              <a:t>awk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21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smtClean="0"/>
              <a:t>wc</a:t>
            </a: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err="1" smtClean="0"/>
              <a:t>awk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which</a:t>
            </a:r>
          </a:p>
          <a:p>
            <a:endParaRPr lang="en-US" dirty="0" smtClean="0"/>
          </a:p>
          <a:p>
            <a:r>
              <a:rPr lang="en-US" dirty="0" smtClean="0"/>
              <a:t>find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Stuff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58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err="1" smtClean="0"/>
              <a:t>wget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curl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:q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a </a:t>
            </a:r>
            <a:r>
              <a:rPr lang="en-US" dirty="0" err="1" smtClean="0"/>
              <a:t>i</a:t>
            </a:r>
            <a:r>
              <a:rPr lang="en-US" dirty="0" smtClean="0"/>
              <a:t> A I J</a:t>
            </a:r>
          </a:p>
          <a:p>
            <a:endParaRPr lang="en-US" dirty="0"/>
          </a:p>
          <a:p>
            <a:r>
              <a:rPr lang="en-US" dirty="0" smtClean="0"/>
              <a:t>/ ?</a:t>
            </a:r>
          </a:p>
          <a:p>
            <a:endParaRPr lang="en-US" dirty="0"/>
          </a:p>
          <a:p>
            <a:r>
              <a:rPr lang="en-US" dirty="0" err="1" smtClean="0"/>
              <a:t>dd</a:t>
            </a:r>
            <a:r>
              <a:rPr lang="en-US" dirty="0" smtClean="0"/>
              <a:t> </a:t>
            </a:r>
            <a:r>
              <a:rPr lang="en-US" dirty="0" err="1" smtClean="0"/>
              <a:t>dG</a:t>
            </a:r>
            <a:r>
              <a:rPr lang="en-US" dirty="0" smtClean="0"/>
              <a:t> </a:t>
            </a:r>
            <a:r>
              <a:rPr lang="en-US" dirty="0" err="1" smtClean="0"/>
              <a:t>dgg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:</a:t>
            </a:r>
            <a:r>
              <a:rPr lang="en-US" dirty="0" err="1" smtClean="0"/>
              <a:t>wq</a:t>
            </a:r>
            <a:r>
              <a:rPr lang="en-US" dirty="0" smtClean="0"/>
              <a:t> ZZ :q! :</a:t>
            </a:r>
            <a:r>
              <a:rPr lang="en-US" dirty="0" err="1" smtClean="0"/>
              <a:t>wq</a:t>
            </a:r>
            <a:r>
              <a:rPr lang="en-US" smtClean="0"/>
              <a:t>!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filtering data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how many words are in works of William Shakespeare?</a:t>
            </a:r>
          </a:p>
          <a:p>
            <a:pPr lvl="2"/>
            <a:r>
              <a:rPr lang="en-US" dirty="0" smtClean="0"/>
              <a:t>how many are unique?</a:t>
            </a:r>
          </a:p>
          <a:p>
            <a:pPr lvl="2"/>
            <a:r>
              <a:rPr lang="en-US" dirty="0" smtClean="0"/>
              <a:t>what are the most common?</a:t>
            </a:r>
          </a:p>
          <a:p>
            <a:pPr lvl="2"/>
            <a:r>
              <a:rPr lang="en-US" dirty="0" smtClean="0"/>
              <a:t>what are the longest?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what are the most common names?</a:t>
            </a:r>
          </a:p>
          <a:p>
            <a:pPr lvl="2"/>
            <a:r>
              <a:rPr lang="en-US" dirty="0" smtClean="0"/>
              <a:t>what are they for boys and what for girls?</a:t>
            </a:r>
          </a:p>
          <a:p>
            <a:pPr lvl="2"/>
            <a:r>
              <a:rPr lang="en-US" dirty="0" smtClean="0"/>
              <a:t>can I see just top three?</a:t>
            </a:r>
          </a:p>
          <a:p>
            <a:pPr lvl="2"/>
            <a:r>
              <a:rPr lang="en-US" dirty="0" smtClean="0"/>
              <a:t>which one should we omit?</a:t>
            </a:r>
          </a:p>
          <a:p>
            <a:pPr lvl="2"/>
            <a:r>
              <a:rPr lang="en-US" dirty="0" smtClean="0"/>
              <a:t>which ones are the same as in 1880?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2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lways start </a:t>
            </a:r>
            <a:r>
              <a:rPr lang="en-US" smtClean="0"/>
              <a:t>with hash-bang</a:t>
            </a:r>
            <a:endParaRPr lang="en-US" dirty="0" smtClean="0"/>
          </a:p>
          <a:p>
            <a:pPr lvl="1"/>
            <a:r>
              <a:rPr lang="en-US" dirty="0" smtClean="0"/>
              <a:t>#!/bin/bash</a:t>
            </a:r>
          </a:p>
          <a:p>
            <a:endParaRPr lang="en-US" dirty="0" smtClean="0"/>
          </a:p>
          <a:p>
            <a:r>
              <a:rPr lang="en-US" dirty="0" smtClean="0"/>
              <a:t>keep variables handy</a:t>
            </a:r>
          </a:p>
          <a:p>
            <a:pPr lvl="1"/>
            <a:r>
              <a:rPr lang="en-US" dirty="0" smtClean="0"/>
              <a:t>$1 $2 $3 ...</a:t>
            </a:r>
          </a:p>
          <a:p>
            <a:pPr lvl="1"/>
            <a:r>
              <a:rPr lang="en-US" dirty="0" smtClean="0"/>
              <a:t>$0</a:t>
            </a:r>
          </a:p>
          <a:p>
            <a:pPr lvl="1"/>
            <a:r>
              <a:rPr lang="en-US" dirty="0"/>
              <a:t>$@</a:t>
            </a:r>
          </a:p>
          <a:p>
            <a:pPr lvl="1"/>
            <a:r>
              <a:rPr lang="en-US" dirty="0" smtClean="0"/>
              <a:t>$#</a:t>
            </a:r>
            <a:endParaRPr lang="en-US" dirty="0"/>
          </a:p>
          <a:p>
            <a:pPr lvl="1"/>
            <a:r>
              <a:rPr lang="en-US" dirty="0" smtClean="0"/>
              <a:t>$?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1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45720" indent="0" algn="ctr">
              <a:buNone/>
            </a:pPr>
            <a:r>
              <a:rPr lang="en-US" sz="4800" dirty="0" smtClean="0"/>
              <a:t>THANK YOU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www.medo64.com</a:t>
            </a:r>
          </a:p>
          <a:p>
            <a:endParaRPr lang="en-US" dirty="0"/>
          </a:p>
          <a:p>
            <a:r>
              <a:rPr lang="en-US" dirty="0" smtClean="0"/>
              <a:t> jmedved@jmedved.com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@medo64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7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Git</a:t>
            </a:r>
            <a:r>
              <a:rPr lang="en-US" dirty="0" smtClean="0"/>
              <a:t> Bash basics</a:t>
            </a:r>
          </a:p>
          <a:p>
            <a:endParaRPr lang="en-US" dirty="0" smtClean="0"/>
          </a:p>
          <a:p>
            <a:r>
              <a:rPr lang="en-US" dirty="0" smtClean="0"/>
              <a:t> Directory structure</a:t>
            </a:r>
          </a:p>
          <a:p>
            <a:endParaRPr lang="en-US" dirty="0" smtClean="0"/>
          </a:p>
          <a:p>
            <a:r>
              <a:rPr lang="en-US" dirty="0" smtClean="0"/>
              <a:t> A few commands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Some scripting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7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 Interrupt </a:t>
            </a:r>
            <a:r>
              <a:rPr lang="en-US" dirty="0"/>
              <a:t>me at any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Git</a:t>
            </a:r>
            <a:r>
              <a:rPr lang="en-US" dirty="0" smtClean="0"/>
              <a:t> bash?</a:t>
            </a:r>
          </a:p>
          <a:p>
            <a:endParaRPr lang="en-US" dirty="0"/>
          </a:p>
          <a:p>
            <a:r>
              <a:rPr lang="en-US" dirty="0" smtClean="0"/>
              <a:t>What about Linux?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Bash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8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World starts at /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Disk drives are immediately below</a:t>
            </a:r>
          </a:p>
          <a:p>
            <a:pPr lvl="1"/>
            <a:r>
              <a:rPr lang="en-US" dirty="0" smtClean="0"/>
              <a:t>C: -&gt; /c/</a:t>
            </a:r>
          </a:p>
          <a:p>
            <a:pPr lvl="1"/>
            <a:r>
              <a:rPr lang="en-US" dirty="0" smtClean="0"/>
              <a:t>D: -&gt; /d/</a:t>
            </a:r>
          </a:p>
          <a:p>
            <a:endParaRPr lang="en-US" dirty="0"/>
          </a:p>
          <a:p>
            <a:r>
              <a:rPr lang="en-US" dirty="0"/>
              <a:t>Your home starts at ~</a:t>
            </a:r>
          </a:p>
          <a:p>
            <a:pPr lvl="1"/>
            <a:r>
              <a:rPr lang="en-US" dirty="0" smtClean="0"/>
              <a:t>%HOMEPATH%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.g. C:\Users\Josip\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Directory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/bin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/</a:t>
            </a:r>
            <a:r>
              <a:rPr lang="en-US" dirty="0" err="1" smtClean="0"/>
              <a:t>etc</a:t>
            </a: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/home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/opt</a:t>
            </a:r>
          </a:p>
          <a:p>
            <a:endParaRPr lang="en-US" dirty="0"/>
          </a:p>
          <a:p>
            <a:r>
              <a:rPr lang="en-US" dirty="0" smtClean="0"/>
              <a:t>/</a:t>
            </a:r>
            <a:r>
              <a:rPr lang="en-US" dirty="0" err="1" smtClean="0"/>
              <a:t>usr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/</a:t>
            </a:r>
            <a:r>
              <a:rPr lang="en-US" dirty="0" err="1" smtClean="0"/>
              <a:t>var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Directory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00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ls</a:t>
            </a:r>
          </a:p>
          <a:p>
            <a:endParaRPr lang="en-US" dirty="0"/>
          </a:p>
          <a:p>
            <a:r>
              <a:rPr lang="en-US" dirty="0" smtClean="0"/>
              <a:t>cd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err="1" smtClean="0"/>
              <a:t>mkdir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rmdir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mv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r>
              <a:rPr lang="en-US" dirty="0" err="1" smtClean="0"/>
              <a:t>rm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Directory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3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-X</a:t>
            </a:r>
          </a:p>
          <a:p>
            <a:pPr lvl="1"/>
            <a:r>
              <a:rPr lang="en-US" dirty="0" err="1" smtClean="0"/>
              <a:t>booleans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-X xxx</a:t>
            </a:r>
          </a:p>
          <a:p>
            <a:pPr lvl="1"/>
            <a:r>
              <a:rPr lang="en-US" dirty="0" smtClean="0"/>
              <a:t>with arguments</a:t>
            </a:r>
          </a:p>
          <a:p>
            <a:endParaRPr lang="en-US" dirty="0"/>
          </a:p>
          <a:p>
            <a:r>
              <a:rPr lang="en-US" dirty="0" smtClean="0"/>
              <a:t>--XXX</a:t>
            </a:r>
          </a:p>
          <a:p>
            <a:r>
              <a:rPr lang="en-US" dirty="0" smtClean="0"/>
              <a:t>--XXX=xxx</a:t>
            </a:r>
          </a:p>
          <a:p>
            <a:pPr lvl="1"/>
            <a:r>
              <a:rPr lang="en-US" dirty="0" smtClean="0"/>
              <a:t>long options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--help</a:t>
            </a:r>
          </a:p>
          <a:p>
            <a:pPr marL="45720" indent="0">
              <a:buNone/>
            </a:pPr>
            <a:endParaRPr lang="en-US" dirty="0"/>
          </a:p>
          <a:p>
            <a:r>
              <a:rPr lang="en-US" b="1" dirty="0" smtClean="0"/>
              <a:t>man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To define use alias command</a:t>
            </a:r>
          </a:p>
          <a:p>
            <a:pPr lvl="1"/>
            <a:r>
              <a:rPr lang="en-US" dirty="0" smtClean="0"/>
              <a:t>alias cd..='cd ..'</a:t>
            </a:r>
          </a:p>
          <a:p>
            <a:endParaRPr lang="en-US" dirty="0" smtClean="0"/>
          </a:p>
          <a:p>
            <a:r>
              <a:rPr lang="en-US" dirty="0" smtClean="0"/>
              <a:t>Some defaults</a:t>
            </a:r>
          </a:p>
          <a:p>
            <a:pPr lvl="1"/>
            <a:r>
              <a:rPr lang="en-US" dirty="0"/>
              <a:t>alias </a:t>
            </a:r>
            <a:r>
              <a:rPr lang="en-US" dirty="0" err="1"/>
              <a:t>ll</a:t>
            </a:r>
            <a:r>
              <a:rPr lang="en-US" dirty="0"/>
              <a:t>='ls -l'</a:t>
            </a:r>
          </a:p>
          <a:p>
            <a:pPr lvl="1"/>
            <a:r>
              <a:rPr lang="en-US" dirty="0"/>
              <a:t>alias ls='ls -F --color=auto --show-control-chars</a:t>
            </a:r>
            <a:r>
              <a:rPr lang="en-US" dirty="0" smtClean="0"/>
              <a:t>'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which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69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2448</TotalTime>
  <Words>997</Words>
  <Application>Microsoft Office PowerPoint</Application>
  <PresentationFormat>On-screen Show (4:3)</PresentationFormat>
  <Paragraphs>208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Grid</vt:lpstr>
      <vt:lpstr>Bash Primer For a Windows Developer</vt:lpstr>
      <vt:lpstr>Agenda</vt:lpstr>
      <vt:lpstr>PowerPoint Presentation</vt:lpstr>
      <vt:lpstr>Git Bash</vt:lpstr>
      <vt:lpstr>Directory Structure</vt:lpstr>
      <vt:lpstr>Directory Structure</vt:lpstr>
      <vt:lpstr>Directory Commands</vt:lpstr>
      <vt:lpstr>Arguments</vt:lpstr>
      <vt:lpstr>Aliases</vt:lpstr>
      <vt:lpstr>Viewing Commands</vt:lpstr>
      <vt:lpstr>Filtering Commands</vt:lpstr>
      <vt:lpstr>Modification Commands</vt:lpstr>
      <vt:lpstr>Modification Commands</vt:lpstr>
      <vt:lpstr>Finding Stuff</vt:lpstr>
      <vt:lpstr>Web</vt:lpstr>
      <vt:lpstr>vi</vt:lpstr>
      <vt:lpstr>Examples</vt:lpstr>
      <vt:lpstr>Scripts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Crash Course In Foreign Language Support For ÜS Developer</dc:title>
  <dc:creator>Josip Medved</dc:creator>
  <cp:lastModifiedBy>Josip</cp:lastModifiedBy>
  <cp:revision>46</cp:revision>
  <dcterms:created xsi:type="dcterms:W3CDTF">2016-06-01T03:30:25Z</dcterms:created>
  <dcterms:modified xsi:type="dcterms:W3CDTF">2016-09-10T04:26:36Z</dcterms:modified>
</cp:coreProperties>
</file>