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259" r:id="rId3"/>
    <p:sldId id="260" r:id="rId4"/>
    <p:sldId id="306" r:id="rId5"/>
    <p:sldId id="307" r:id="rId6"/>
    <p:sldId id="298" r:id="rId7"/>
    <p:sldId id="262" r:id="rId8"/>
    <p:sldId id="268" r:id="rId9"/>
    <p:sldId id="273" r:id="rId10"/>
    <p:sldId id="299" r:id="rId11"/>
    <p:sldId id="281" r:id="rId12"/>
    <p:sldId id="275" r:id="rId13"/>
    <p:sldId id="293" r:id="rId14"/>
    <p:sldId id="288" r:id="rId15"/>
    <p:sldId id="263" r:id="rId16"/>
    <p:sldId id="300" r:id="rId17"/>
    <p:sldId id="282" r:id="rId18"/>
    <p:sldId id="279" r:id="rId19"/>
    <p:sldId id="301" r:id="rId20"/>
    <p:sldId id="283" r:id="rId21"/>
    <p:sldId id="284" r:id="rId22"/>
    <p:sldId id="302" r:id="rId23"/>
    <p:sldId id="286" r:id="rId24"/>
    <p:sldId id="303" r:id="rId25"/>
    <p:sldId id="264" r:id="rId26"/>
    <p:sldId id="304" r:id="rId27"/>
    <p:sldId id="289" r:id="rId28"/>
    <p:sldId id="305" r:id="rId29"/>
    <p:sldId id="291" r:id="rId30"/>
    <p:sldId id="292" r:id="rId31"/>
    <p:sldId id="296" r:id="rId32"/>
    <p:sldId id="294" r:id="rId33"/>
    <p:sldId id="265" r:id="rId34"/>
    <p:sldId id="295" r:id="rId35"/>
    <p:sldId id="270" r:id="rId36"/>
    <p:sldId id="269" r:id="rId37"/>
    <p:sldId id="272" r:id="rId38"/>
    <p:sldId id="258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950" autoAdjust="0"/>
  </p:normalViewPr>
  <p:slideViewPr>
    <p:cSldViewPr>
      <p:cViewPr varScale="1">
        <p:scale>
          <a:sx n="76" d="100"/>
          <a:sy n="76" d="100"/>
        </p:scale>
        <p:origin x="1483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B1AE5-B6EF-4608-B572-E7F9A2D014A6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38B5B-E966-43BD-AB37-94483DDB9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063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12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44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91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310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Constructive</a:t>
            </a:r>
            <a:r>
              <a:rPr lang="en-US" baseline="0" dirty="0"/>
              <a:t> criticism: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Just stuff about open dialog having dropdown when no recent files and similar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289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827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2438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1143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574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4202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987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127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5440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663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3204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329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Constructive</a:t>
            </a:r>
            <a:r>
              <a:rPr lang="en-US" baseline="0" dirty="0"/>
              <a:t> criticism: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Just stuff about open dialog having dropdown when no recent files and similar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93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2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Constructive</a:t>
            </a:r>
            <a:r>
              <a:rPr lang="en-US" baseline="0" dirty="0"/>
              <a:t> criticism: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Just stuff about open dialog having dropdown when no recent files and similar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658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7954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Constructive</a:t>
            </a:r>
            <a:r>
              <a:rPr lang="en-US" baseline="0" dirty="0"/>
              <a:t> criticism: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Just stuff about open dialog having dropdown when no recent files and similar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631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Reason?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MSI Installation: 4MB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Exe Package:</a:t>
            </a:r>
            <a:r>
              <a:rPr lang="en-US" baseline="0" dirty="0"/>
              <a:t> 1MB</a:t>
            </a:r>
          </a:p>
          <a:p>
            <a:endParaRPr lang="en-US" dirty="0"/>
          </a:p>
          <a:p>
            <a:r>
              <a:rPr lang="en-US" dirty="0"/>
              <a:t>Installer must be a folder, destination must be </a:t>
            </a:r>
            <a:r>
              <a:rPr lang="en-US" b="1" dirty="0"/>
              <a:t>full path</a:t>
            </a:r>
            <a:r>
              <a:rPr lang="en-US" dirty="0"/>
              <a:t> to folder.</a:t>
            </a:r>
          </a:p>
          <a:p>
            <a:endParaRPr lang="en-US" dirty="0"/>
          </a:p>
          <a:p>
            <a:r>
              <a:rPr lang="en-US" dirty="0"/>
              <a:t>Add –sign to test locally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466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140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Reason?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Otherwise your display name is going to be same as package name (not package display name)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503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Reason?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MSI Installation: 4MB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Exe Package:</a:t>
            </a:r>
            <a:r>
              <a:rPr lang="en-US" baseline="0" dirty="0"/>
              <a:t> 1MB</a:t>
            </a:r>
          </a:p>
          <a:p>
            <a:endParaRPr lang="en-US" dirty="0"/>
          </a:p>
          <a:p>
            <a:r>
              <a:rPr lang="en-US" dirty="0"/>
              <a:t>Installer must be a folder, destination must be </a:t>
            </a:r>
            <a:r>
              <a:rPr lang="en-US" b="1" dirty="0"/>
              <a:t>full path</a:t>
            </a:r>
            <a:r>
              <a:rPr lang="en-US" dirty="0"/>
              <a:t> to folder.</a:t>
            </a:r>
          </a:p>
          <a:p>
            <a:endParaRPr lang="en-US" dirty="0"/>
          </a:p>
          <a:p>
            <a:r>
              <a:rPr lang="en-US" dirty="0"/>
              <a:t>Add –sign to test locally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252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357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928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0699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3835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Desktop App Converter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https://www.microsoft.com/en-us/store/p/desktopappconverter/9nblggh4skzw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Package an app using the Desktop App Converter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https://docs.microsoft.com/en-us/windows/uwp/porting/desktop-to-uwp-run-desktop-app-converter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Blogs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https://blogs.msdn.microsoft.com/appconsult/tag/desktop-bridge/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Enhancing a desktop application with the UWP APIs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https://docs.microsoft.com/en-us/windows/uwp/porting/desktop-to-uwp-enhance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0097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81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302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https://developer.microsoft.com/en-us/windows/projects/campaigns/desktop-bridge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943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02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https://developer.microsoft.com/en-us/windows/downloads/windows-10-sdk</a:t>
            </a:r>
          </a:p>
          <a:p>
            <a:r>
              <a:rPr lang="en-US" dirty="0"/>
              <a:t>https://www.microsoft.com/en-us/store/p/desktopappconverter/9nblggh4skzw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8222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-Sign</a:t>
            </a:r>
            <a:r>
              <a:rPr lang="en-US" baseline="0" dirty="0"/>
              <a:t> is needed for testing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1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-Sign</a:t>
            </a:r>
            <a:r>
              <a:rPr lang="en-US" baseline="0" dirty="0"/>
              <a:t> is needed for testing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301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2017-09-06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60400" y="457200"/>
            <a:ext cx="1677600" cy="1674000"/>
          </a:xfrm>
        </p:spPr>
        <p:txBody>
          <a:bodyPr anchor="b"/>
          <a:lstStyle/>
          <a:p>
            <a:r>
              <a:rPr lang="en-US" cap="all" noProof="1"/>
              <a:t>Josip Medved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Path over the Desktop Bridge</a:t>
            </a:r>
          </a:p>
        </p:txBody>
      </p:sp>
    </p:spTree>
    <p:extLst>
      <p:ext uri="{BB962C8B-B14F-4D97-AF65-F5344CB8AC3E}">
        <p14:creationId xmlns:p14="http://schemas.microsoft.com/office/powerpoint/2010/main" val="1621091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E_MANIFEST_USE_DEFAULT_VALUE_FAILED</a:t>
            </a:r>
          </a:p>
          <a:p>
            <a:pPr marL="320040" lvl="1" indent="0">
              <a:buNone/>
            </a:pPr>
            <a:r>
              <a:rPr lang="en-US" dirty="0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Property ‘</a:t>
            </a:r>
            <a:r>
              <a:rPr lang="en-US" dirty="0" err="1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Package.Applications.Application.Id</a:t>
            </a:r>
            <a:r>
              <a:rPr lang="en-US" dirty="0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' in AppManifest.xml could not be set to the default value ‘47887JosipMedved.Bimil‘ given for parameter '-</a:t>
            </a:r>
            <a:r>
              <a:rPr lang="en-US" dirty="0" err="1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PackageName</a:t>
            </a:r>
            <a:r>
              <a:rPr lang="en-US" dirty="0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'.</a:t>
            </a:r>
          </a:p>
          <a:p>
            <a:pPr marL="320040" lvl="1" indent="0">
              <a:buNone/>
            </a:pPr>
            <a:r>
              <a:rPr lang="en-US" dirty="0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Please visit: 'https://aka.ms/</a:t>
            </a:r>
            <a:r>
              <a:rPr lang="en-US" dirty="0" err="1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appid</a:t>
            </a:r>
            <a:r>
              <a:rPr lang="en-US" dirty="0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' for more info on the Data type requirements for the property, and retry with a valid value or pass in a value for optional parameter '-</a:t>
            </a:r>
            <a:r>
              <a:rPr lang="en-US" dirty="0" err="1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AppId</a:t>
            </a:r>
            <a:r>
              <a:rPr lang="en-US" dirty="0">
                <a:solidFill>
                  <a:srgbClr val="C00000"/>
                </a:solidFill>
                <a:latin typeface="+mj-lt"/>
                <a:cs typeface="Courier New" panose="02070309020205020404" pitchFamily="49" charset="0"/>
              </a:rPr>
              <a:t>' to override the default</a:t>
            </a:r>
          </a:p>
          <a:p>
            <a:endParaRPr lang="en-US" sz="1700" dirty="0">
              <a:solidFill>
                <a:srgbClr val="C00000"/>
              </a:solidFill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2.1</a:t>
            </a:r>
          </a:p>
        </p:txBody>
      </p:sp>
    </p:spTree>
    <p:extLst>
      <p:ext uri="{BB962C8B-B14F-4D97-AF65-F5344CB8AC3E}">
        <p14:creationId xmlns:p14="http://schemas.microsoft.com/office/powerpoint/2010/main" val="3918959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/>
              <a:t>Step 2.1</a:t>
            </a:r>
            <a:endParaRPr lang="en-US" sz="2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268" y="1981200"/>
            <a:ext cx="6160723" cy="44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767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Added </a:t>
            </a:r>
            <a:r>
              <a:rPr lang="en-US" dirty="0" err="1"/>
              <a:t>AppId</a:t>
            </a:r>
            <a:endParaRPr lang="en-US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DesktopAppConverter.exe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-Installer bimil200.msi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-Destination .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"47887JosipMedved.Bimil"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-Publisher "CN=8B14F350-D3A6-4EDE-81B2-7080A004A56B“</a:t>
            </a:r>
          </a:p>
          <a:p>
            <a:pPr marL="365760" lvl="1" indent="0">
              <a:buNone/>
            </a:pP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b="1" dirty="0" err="1">
                <a:latin typeface="Consolas" panose="020B0609020204030204" pitchFamily="49" charset="0"/>
                <a:cs typeface="Courier New" panose="02070309020205020404" pitchFamily="49" charset="0"/>
              </a:rPr>
              <a:t>AppId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700" b="1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endParaRPr lang="en-US" sz="1700" b="1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-Version 2.0.0.0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MakeAppx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-Verbose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-Sign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2.2</a:t>
            </a:r>
          </a:p>
        </p:txBody>
      </p:sp>
    </p:spTree>
    <p:extLst>
      <p:ext uri="{BB962C8B-B14F-4D97-AF65-F5344CB8AC3E}">
        <p14:creationId xmlns:p14="http://schemas.microsoft.com/office/powerpoint/2010/main" val="1229046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sz="3200" dirty="0"/>
              <a:t> Works!</a:t>
            </a:r>
            <a:endParaRPr lang="en-U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2.2</a:t>
            </a:r>
          </a:p>
        </p:txBody>
      </p:sp>
    </p:spTree>
    <p:extLst>
      <p:ext uri="{BB962C8B-B14F-4D97-AF65-F5344CB8AC3E}">
        <p14:creationId xmlns:p14="http://schemas.microsoft.com/office/powerpoint/2010/main" val="608758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Wait</a:t>
            </a:r>
          </a:p>
          <a:p>
            <a:endParaRPr lang="en-US" dirty="0"/>
          </a:p>
          <a:p>
            <a:pPr lvl="1"/>
            <a:r>
              <a:rPr lang="en-US" dirty="0"/>
              <a:t>until </a:t>
            </a:r>
            <a:r>
              <a:rPr lang="en-US" noProof="1"/>
              <a:t>runfulltrust</a:t>
            </a:r>
            <a:r>
              <a:rPr lang="en-US" dirty="0"/>
              <a:t> permission is granted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You might get some constructive criticism at this point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096923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June 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30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Submit application to Store</a:t>
            </a:r>
          </a:p>
          <a:p>
            <a:endParaRPr lang="en-US" dirty="0"/>
          </a:p>
          <a:p>
            <a:r>
              <a:rPr lang="en-US" dirty="0"/>
              <a:t>You will need to pack it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096923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June 19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000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Package acceptance validation error: The </a:t>
            </a:r>
            <a:r>
              <a:rPr lang="en-US" dirty="0" err="1">
                <a:solidFill>
                  <a:srgbClr val="C00000"/>
                </a:solidFill>
              </a:rPr>
              <a:t>PublisherDisplayName</a:t>
            </a:r>
            <a:r>
              <a:rPr lang="en-US" dirty="0">
                <a:solidFill>
                  <a:srgbClr val="C00000"/>
                </a:solidFill>
              </a:rPr>
              <a:t> element in the app manifest of 47887JosipMedved.Bimil.appx is 8B14F350-D3A6-81B2-7080A004A56B, which doesn't match your publisher display name: Josip </a:t>
            </a:r>
            <a:r>
              <a:rPr lang="en-US" dirty="0" err="1">
                <a:solidFill>
                  <a:srgbClr val="C00000"/>
                </a:solidFill>
              </a:rPr>
              <a:t>Medved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096923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June 19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1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4.1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54593" y="1981200"/>
            <a:ext cx="6434074" cy="44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57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Changed publisher name to Josip Medved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DesktopAppConverter.exe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-Installer bimil200.msi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-Destination .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"47887JosipMedved.Bimil"</a:t>
            </a:r>
          </a:p>
          <a:p>
            <a:pPr marL="365760" lvl="1" indent="0">
              <a:buNone/>
            </a:pP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-Publisher "CN=Josip Medved"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AppId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-Version 2.0.0.0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MakeAppx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-Verbose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4.2</a:t>
            </a:r>
          </a:p>
        </p:txBody>
      </p:sp>
    </p:spTree>
    <p:extLst>
      <p:ext uri="{BB962C8B-B14F-4D97-AF65-F5344CB8AC3E}">
        <p14:creationId xmlns:p14="http://schemas.microsoft.com/office/powerpoint/2010/main" val="3166215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Invalid package family name: 47887JosipMedved.Bimil_dhfn6pq67bap2 (expected: 47887JosipMedved.Bimil_805v042353108)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Invalid package publisher name: CN=Josip </a:t>
            </a:r>
            <a:r>
              <a:rPr lang="en-US" dirty="0" err="1">
                <a:solidFill>
                  <a:srgbClr val="C00000"/>
                </a:solidFill>
              </a:rPr>
              <a:t>Medved</a:t>
            </a:r>
            <a:r>
              <a:rPr lang="en-US" dirty="0">
                <a:solidFill>
                  <a:srgbClr val="C00000"/>
                </a:solidFill>
              </a:rPr>
              <a:t> (expected: CN=8B14F350-D3A6-4EDE-81B2-7080A004A56B)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This package manifest (Package/Properties/</a:t>
            </a:r>
            <a:r>
              <a:rPr lang="en-US" dirty="0" err="1">
                <a:solidFill>
                  <a:srgbClr val="C00000"/>
                </a:solidFill>
              </a:rPr>
              <a:t>DisplayName</a:t>
            </a:r>
            <a:r>
              <a:rPr lang="en-US" dirty="0">
                <a:solidFill>
                  <a:srgbClr val="C00000"/>
                </a:solidFill>
              </a:rPr>
              <a:t>) uses a display name that you have not reserved: 47887JosipMedved.Bimil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4.2</a:t>
            </a:r>
          </a:p>
        </p:txBody>
      </p:sp>
    </p:spTree>
    <p:extLst>
      <p:ext uri="{BB962C8B-B14F-4D97-AF65-F5344CB8AC3E}">
        <p14:creationId xmlns:p14="http://schemas.microsoft.com/office/powerpoint/2010/main" val="3921336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 anchor="ctr">
            <a:normAutofit/>
          </a:bodyPr>
          <a:lstStyle/>
          <a:p>
            <a:r>
              <a:rPr lang="en-US" dirty="0"/>
              <a:t> Project Centennial</a:t>
            </a:r>
          </a:p>
          <a:p>
            <a:pPr lvl="1"/>
            <a:r>
              <a:rPr lang="en-US" dirty="0"/>
              <a:t>aka Desktop Bridge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My experience</a:t>
            </a:r>
          </a:p>
          <a:p>
            <a:pPr lvl="1"/>
            <a:r>
              <a:rPr lang="en-US" dirty="0"/>
              <a:t> your mileage may vary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1407894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4.2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54593" y="1981200"/>
            <a:ext cx="6434074" cy="44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832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Changed publisher DISPLAY name to Josip Medved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DesktopAppConverter.exe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-Installer bimil200.msi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-Destination .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"47887JosipMedved.Bimil"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-Publisher "CN=8B14F350-D3A6-4EDE-81B2-7080A004A56B"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AppId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b="1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PackagePublisherDisplayName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 "Josip Medved"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-Version 2.0.0.0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MakeAppx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-Verbose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4.3</a:t>
            </a:r>
          </a:p>
        </p:txBody>
      </p:sp>
    </p:spTree>
    <p:extLst>
      <p:ext uri="{BB962C8B-B14F-4D97-AF65-F5344CB8AC3E}">
        <p14:creationId xmlns:p14="http://schemas.microsoft.com/office/powerpoint/2010/main" val="23132420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This package manifest (Package/Properties/</a:t>
            </a:r>
            <a:r>
              <a:rPr lang="en-US" dirty="0" err="1">
                <a:solidFill>
                  <a:srgbClr val="C00000"/>
                </a:solidFill>
              </a:rPr>
              <a:t>DisplayName</a:t>
            </a:r>
            <a:r>
              <a:rPr lang="en-US" dirty="0">
                <a:solidFill>
                  <a:srgbClr val="C00000"/>
                </a:solidFill>
              </a:rPr>
              <a:t>) uses a display name that you have not reserved: 47887JosipMedved.Bimil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4.3</a:t>
            </a:r>
          </a:p>
        </p:txBody>
      </p:sp>
    </p:spTree>
    <p:extLst>
      <p:ext uri="{BB962C8B-B14F-4D97-AF65-F5344CB8AC3E}">
        <p14:creationId xmlns:p14="http://schemas.microsoft.com/office/powerpoint/2010/main" val="3825951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4.3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54593" y="1981200"/>
            <a:ext cx="6434074" cy="44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588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Added package display name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DesktopAppConverter.exe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-Installer bimil200.msi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-Destination .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"47887JosipMedved.Bimil"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-Publisher "CN=8B14F350-D3A6-4EDE-81B2-7080A004A56B"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AppId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PackagePublisherDisplayName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"Josip 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Medved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b="1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PackageDisplayName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 "</a:t>
            </a:r>
            <a:r>
              <a:rPr lang="en-US" sz="1700" b="1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-Version 2.0.0.0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MakeAppx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-Verbose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4.4</a:t>
            </a:r>
          </a:p>
        </p:txBody>
      </p:sp>
    </p:spTree>
    <p:extLst>
      <p:ext uri="{BB962C8B-B14F-4D97-AF65-F5344CB8AC3E}">
        <p14:creationId xmlns:p14="http://schemas.microsoft.com/office/powerpoint/2010/main" val="201078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6800" y="1752600"/>
            <a:ext cx="7018045" cy="480688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096923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June 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178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W_ANYCPU_FORCING_64_BIT_APPLICATION</a:t>
            </a:r>
          </a:p>
          <a:p>
            <a:pPr marL="320040" lvl="1" indent="0">
              <a:buNone/>
            </a:pPr>
            <a:r>
              <a:rPr lang="en-US" dirty="0"/>
              <a:t>Managed executable 'C:\vfs0\Program Files (x86)\Josip </a:t>
            </a:r>
            <a:r>
              <a:rPr lang="en-US" dirty="0" err="1"/>
              <a:t>Medved</a:t>
            </a:r>
            <a:r>
              <a:rPr lang="en-US" dirty="0"/>
              <a:t>\</a:t>
            </a:r>
            <a:r>
              <a:rPr lang="en-US" dirty="0" err="1"/>
              <a:t>Bimil</a:t>
            </a:r>
            <a:r>
              <a:rPr lang="en-US" dirty="0"/>
              <a:t>\Bimil.exe' can run as a 32-bit or 64-bit application. Forcing 64-bit application package for converter compatibility. Use the '-</a:t>
            </a:r>
            <a:r>
              <a:rPr lang="en-US" dirty="0" err="1"/>
              <a:t>PackageArch</a:t>
            </a:r>
            <a:r>
              <a:rPr lang="en-US" dirty="0"/>
              <a:t> x86' command line parameter to create a 32-bit application package instead.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4.4</a:t>
            </a:r>
          </a:p>
        </p:txBody>
      </p:sp>
    </p:spTree>
    <p:extLst>
      <p:ext uri="{BB962C8B-B14F-4D97-AF65-F5344CB8AC3E}">
        <p14:creationId xmlns:p14="http://schemas.microsoft.com/office/powerpoint/2010/main" val="40187202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096923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June 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94679" y="1752600"/>
            <a:ext cx="6753901" cy="483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103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Added explicit architecture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DesktopAppConverter.exe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-Installer bimil200.msi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-Destination .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"47887JosipMedved.Bimil"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-Publisher "CN=8B14F350-D3A6-4EDE-81B2-7080A004A56B"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AppId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PackagePublisherDisplayName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"Josip 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Medved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PackageDisplayName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"</a:t>
            </a:r>
          </a:p>
          <a:p>
            <a:pPr marL="365760" lvl="1" indent="0">
              <a:buNone/>
            </a:pP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b="1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PackageArch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 x86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-Version 2.0.0.0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MakeAppx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-Verbose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4.5</a:t>
            </a:r>
          </a:p>
        </p:txBody>
      </p:sp>
    </p:spTree>
    <p:extLst>
      <p:ext uri="{BB962C8B-B14F-4D97-AF65-F5344CB8AC3E}">
        <p14:creationId xmlns:p14="http://schemas.microsoft.com/office/powerpoint/2010/main" val="38762698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4.5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6800" y="1752600"/>
            <a:ext cx="7014337" cy="480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14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 Interrupt me at any time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1499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Decided to package folder instead of .</a:t>
            </a:r>
            <a:r>
              <a:rPr lang="en-US" dirty="0" err="1"/>
              <a:t>msi</a:t>
            </a:r>
            <a:r>
              <a:rPr lang="en-US" dirty="0"/>
              <a:t> 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DesktopAppConverter.exe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-Installer 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bimil200\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AppExecutable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Bimil.exe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-Destination 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Q:\BimilPackage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"47887JosipMedved.Bimil"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-Publisher "CN=8B14F350-D3A6-4EDE-81B2-7080A004A56B"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AppId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PackagePublisherDisplayName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"Josip Medved"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PackageDisplayName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-Version 2.0.0.0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PackageArch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x86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MakeAppx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–Verbose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4.6</a:t>
            </a:r>
          </a:p>
        </p:txBody>
      </p:sp>
    </p:spTree>
    <p:extLst>
      <p:ext uri="{BB962C8B-B14F-4D97-AF65-F5344CB8AC3E}">
        <p14:creationId xmlns:p14="http://schemas.microsoft.com/office/powerpoint/2010/main" val="17479435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Explicit application display name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DesktopAppConverter.exe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-Installer 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bimil200\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AppExecutable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Bimil.exe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-Destination 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Q:\BimilPackage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"47887JosipMedved.Bimil"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-Publisher "CN=8B14F350-D3A6-4EDE-81B2-7080A004A56B"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AppId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PackagePublisherDisplayName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"Josip Medved"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PackageDisplayName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-Version 2.0.0.0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PackageArch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x86</a:t>
            </a:r>
          </a:p>
          <a:p>
            <a:pPr marL="365760" lvl="1" indent="0">
              <a:buNone/>
            </a:pP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b="1" dirty="0" err="1">
                <a:latin typeface="Consolas" panose="020B0609020204030204" pitchFamily="49" charset="0"/>
                <a:cs typeface="Courier New" panose="02070309020205020404" pitchFamily="49" charset="0"/>
              </a:rPr>
              <a:t>AppDisplayName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 "</a:t>
            </a:r>
            <a:r>
              <a:rPr lang="en-US" sz="1700" b="1" dirty="0" err="1">
                <a:latin typeface="Consolas" panose="020B0609020204030204" pitchFamily="49" charset="0"/>
                <a:cs typeface="Courier New" panose="02070309020205020404" pitchFamily="49" charset="0"/>
              </a:rPr>
              <a:t>Bimil</a:t>
            </a:r>
            <a:r>
              <a:rPr lang="en-US" sz="1700" b="1" dirty="0">
                <a:latin typeface="Consolas" panose="020B0609020204030204" pitchFamily="49" charset="0"/>
                <a:cs typeface="Courier New" panose="02070309020205020404" pitchFamily="49" charset="0"/>
              </a:rPr>
              <a:t>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MakeAppx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–Verbose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4.7</a:t>
            </a:r>
          </a:p>
        </p:txBody>
      </p:sp>
    </p:spTree>
    <p:extLst>
      <p:ext uri="{BB962C8B-B14F-4D97-AF65-F5344CB8AC3E}">
        <p14:creationId xmlns:p14="http://schemas.microsoft.com/office/powerpoint/2010/main" val="170160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sz="3200" dirty="0"/>
              <a:t> Works!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Why not MSI?</a:t>
            </a:r>
          </a:p>
          <a:p>
            <a:pPr lvl="1"/>
            <a:r>
              <a:rPr lang="en-US" dirty="0"/>
              <a:t>MSI Installer: 4 MB</a:t>
            </a:r>
          </a:p>
          <a:p>
            <a:pPr lvl="1"/>
            <a:r>
              <a:rPr lang="en-US" dirty="0"/>
              <a:t>Packing executables: 1 MB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4.7</a:t>
            </a:r>
          </a:p>
        </p:txBody>
      </p:sp>
    </p:spTree>
    <p:extLst>
      <p:ext uri="{BB962C8B-B14F-4D97-AF65-F5344CB8AC3E}">
        <p14:creationId xmlns:p14="http://schemas.microsoft.com/office/powerpoint/2010/main" val="353693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Wait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5</a:t>
            </a:r>
          </a:p>
        </p:txBody>
      </p:sp>
    </p:spTree>
    <p:extLst>
      <p:ext uri="{BB962C8B-B14F-4D97-AF65-F5344CB8AC3E}">
        <p14:creationId xmlns:p14="http://schemas.microsoft.com/office/powerpoint/2010/main" val="252019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Issues</a:t>
            </a:r>
          </a:p>
          <a:p>
            <a:pPr lvl="1"/>
            <a:r>
              <a:rPr lang="en-US" dirty="0"/>
              <a:t>reported one at a time</a:t>
            </a:r>
          </a:p>
          <a:p>
            <a:pPr lvl="1"/>
            <a:r>
              <a:rPr lang="en-US" dirty="0"/>
              <a:t>explanation for all needs to fit 1024 characters</a:t>
            </a:r>
          </a:p>
          <a:p>
            <a:pPr lvl="2"/>
            <a:r>
              <a:rPr lang="en-US" dirty="0"/>
              <a:t>for all submissions</a:t>
            </a:r>
          </a:p>
          <a:p>
            <a:endParaRPr lang="en-US" dirty="0"/>
          </a:p>
          <a:p>
            <a:r>
              <a:rPr lang="en-US" dirty="0"/>
              <a:t>Speed</a:t>
            </a:r>
          </a:p>
          <a:p>
            <a:pPr lvl="1"/>
            <a:r>
              <a:rPr lang="en-US" dirty="0"/>
              <a:t>usual turnaround in a day or two</a:t>
            </a:r>
          </a:p>
          <a:p>
            <a:pPr lvl="2"/>
            <a:r>
              <a:rPr lang="en-US" dirty="0"/>
              <a:t>as I was on vacation, process took a bit longer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/>
              <a:t>Help</a:t>
            </a:r>
          </a:p>
          <a:p>
            <a:pPr lvl="1"/>
            <a:r>
              <a:rPr lang="en-US" dirty="0"/>
              <a:t>none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6</a:t>
            </a:r>
          </a:p>
        </p:txBody>
      </p:sp>
    </p:spTree>
    <p:extLst>
      <p:ext uri="{BB962C8B-B14F-4D97-AF65-F5344CB8AC3E}">
        <p14:creationId xmlns:p14="http://schemas.microsoft.com/office/powerpoint/2010/main" val="19699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dirty="0"/>
              <a:t>App Policies</a:t>
            </a:r>
          </a:p>
          <a:p>
            <a:endParaRPr lang="en-US" dirty="0"/>
          </a:p>
          <a:p>
            <a:r>
              <a:rPr lang="en-US" dirty="0"/>
              <a:t>10.2.4 Included Modules or Apps</a:t>
            </a:r>
          </a:p>
          <a:p>
            <a:pPr lvl="1"/>
            <a:r>
              <a:rPr lang="en-US" dirty="0"/>
              <a:t>All of your apps, modules and in-app products must be installed, serviced and updated only through the Store.</a:t>
            </a:r>
          </a:p>
          <a:p>
            <a:endParaRPr lang="en-US" dirty="0"/>
          </a:p>
          <a:p>
            <a:r>
              <a:rPr lang="en-US" dirty="0"/>
              <a:t>10.8.3 Transactions - Banking and Financial Information</a:t>
            </a:r>
          </a:p>
          <a:p>
            <a:pPr lvl="1"/>
            <a:r>
              <a:rPr lang="en-US" dirty="0"/>
              <a:t>Apps that collect financial data must be Business account type.</a:t>
            </a:r>
          </a:p>
          <a:p>
            <a:endParaRPr lang="en-US" dirty="0"/>
          </a:p>
          <a:p>
            <a:r>
              <a:rPr lang="en-US" dirty="0"/>
              <a:t>10.5.1 Privacy Policy</a:t>
            </a:r>
          </a:p>
          <a:p>
            <a:pPr lvl="1"/>
            <a:r>
              <a:rPr lang="en-US" dirty="0"/>
              <a:t>Because your app accesses personal information, you need to supply a working link to a privacy policy in the “privacy URL” field when you submit the app.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6: My Issues</a:t>
            </a:r>
          </a:p>
        </p:txBody>
      </p:sp>
    </p:spTree>
    <p:extLst>
      <p:ext uri="{BB962C8B-B14F-4D97-AF65-F5344CB8AC3E}">
        <p14:creationId xmlns:p14="http://schemas.microsoft.com/office/powerpoint/2010/main" val="199923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71084" y="1905000"/>
            <a:ext cx="6601092" cy="44069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096923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July 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2768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You will get documentation links with your paperwork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Applications</a:t>
            </a:r>
          </a:p>
          <a:p>
            <a:pPr lvl="1"/>
            <a:r>
              <a:rPr lang="en-US" dirty="0"/>
              <a:t>Desktop App Converter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Docs</a:t>
            </a:r>
          </a:p>
          <a:p>
            <a:pPr lvl="1"/>
            <a:r>
              <a:rPr lang="en-US" dirty="0"/>
              <a:t>Package an app using the Desktop App Converter</a:t>
            </a:r>
          </a:p>
          <a:p>
            <a:pPr lvl="1"/>
            <a:r>
              <a:rPr lang="en-US" dirty="0"/>
              <a:t>Enhancing a desktop application with the UWP APIs</a:t>
            </a:r>
          </a:p>
          <a:p>
            <a:pPr lvl="1"/>
            <a:r>
              <a:rPr lang="en-US" dirty="0"/>
              <a:t>Microsoft blogs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37431090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45720" indent="0" algn="ctr">
              <a:buNone/>
            </a:pPr>
            <a:r>
              <a:rPr lang="en-US" sz="4800" dirty="0"/>
              <a:t>THANK YOU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www.medo64.com</a:t>
            </a:r>
          </a:p>
          <a:p>
            <a:endParaRPr lang="en-US" dirty="0"/>
          </a:p>
          <a:p>
            <a:r>
              <a:rPr lang="en-US" dirty="0"/>
              <a:t> jmedved@jmedved.com</a:t>
            </a:r>
          </a:p>
          <a:p>
            <a:endParaRPr lang="en-US" dirty="0"/>
          </a:p>
          <a:p>
            <a:r>
              <a:rPr lang="en-US" dirty="0"/>
              <a:t> @medo64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205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Allows desktop applications into Windows Store</a:t>
            </a:r>
          </a:p>
          <a:p>
            <a:pPr lvl="1"/>
            <a:r>
              <a:rPr lang="en-US" dirty="0"/>
              <a:t>with a bit of (non-extreme) vetting</a:t>
            </a:r>
          </a:p>
          <a:p>
            <a:endParaRPr lang="en-US" dirty="0"/>
          </a:p>
          <a:p>
            <a:r>
              <a:rPr lang="en-US" dirty="0"/>
              <a:t>Windows 10 S</a:t>
            </a:r>
          </a:p>
          <a:p>
            <a:endParaRPr lang="en-US" dirty="0"/>
          </a:p>
          <a:p>
            <a:r>
              <a:rPr lang="en-US" dirty="0"/>
              <a:t>A bit safer for user</a:t>
            </a:r>
          </a:p>
          <a:p>
            <a:endParaRPr lang="en-US" dirty="0"/>
          </a:p>
          <a:p>
            <a:r>
              <a:rPr lang="en-US" dirty="0"/>
              <a:t>Allows automatic updates</a:t>
            </a:r>
          </a:p>
          <a:p>
            <a:endParaRPr lang="en-US" dirty="0"/>
          </a:p>
          <a:p>
            <a:r>
              <a:rPr lang="en-US" dirty="0"/>
              <a:t>Gradual migration toward UWP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Desktop Bridge</a:t>
            </a:r>
          </a:p>
        </p:txBody>
      </p:sp>
    </p:spTree>
    <p:extLst>
      <p:ext uri="{BB962C8B-B14F-4D97-AF65-F5344CB8AC3E}">
        <p14:creationId xmlns:p14="http://schemas.microsoft.com/office/powerpoint/2010/main" val="1163052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905000"/>
            <a:ext cx="4778868" cy="4407408"/>
          </a:xfrm>
        </p:spPr>
        <p:txBody>
          <a:bodyPr/>
          <a:lstStyle/>
          <a:p>
            <a:r>
              <a:rPr lang="en-US" dirty="0" err="1"/>
              <a:t>Bimil</a:t>
            </a:r>
            <a:endParaRPr lang="en-US" dirty="0"/>
          </a:p>
          <a:p>
            <a:pPr lvl="1"/>
            <a:r>
              <a:rPr lang="en-US" dirty="0"/>
              <a:t>https://www.medo64.com/bimil/</a:t>
            </a:r>
          </a:p>
          <a:p>
            <a:pPr lvl="1"/>
            <a:r>
              <a:rPr lang="en-US" dirty="0"/>
              <a:t>.NET Framework 4</a:t>
            </a:r>
          </a:p>
          <a:p>
            <a:endParaRPr lang="en-US" dirty="0"/>
          </a:p>
          <a:p>
            <a:pPr marL="45720" indent="0">
              <a:buNone/>
            </a:pPr>
            <a:r>
              <a:rPr lang="en-US" dirty="0"/>
              <a:t>A small password manager based on Password Safe file format.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/>
              <a:t>Supports</a:t>
            </a:r>
          </a:p>
          <a:p>
            <a:pPr lvl="1"/>
            <a:r>
              <a:rPr lang="en-US" dirty="0"/>
              <a:t>user name / password</a:t>
            </a:r>
          </a:p>
          <a:p>
            <a:pPr lvl="1"/>
            <a:r>
              <a:rPr lang="en-US" dirty="0"/>
              <a:t>credit card information</a:t>
            </a:r>
          </a:p>
          <a:p>
            <a:pPr lvl="1"/>
            <a:r>
              <a:rPr lang="en-US" dirty="0"/>
              <a:t>two-factor authentication</a:t>
            </a:r>
          </a:p>
          <a:p>
            <a:pPr lvl="1"/>
            <a:r>
              <a:rPr lang="en-US" dirty="0"/>
              <a:t>auto-type</a:t>
            </a:r>
          </a:p>
          <a:p>
            <a:pPr lvl="1"/>
            <a:r>
              <a:rPr lang="en-US" dirty="0"/>
              <a:t>...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</a:p>
        </p:txBody>
      </p:sp>
      <p:pic>
        <p:nvPicPr>
          <p:cNvPr id="4" name="Picture 2" descr="https://www.medo64.com/content/media/bimil-1.png">
            <a:extLst>
              <a:ext uri="{FF2B5EF4-FFF2-40B4-BE49-F238E27FC236}">
                <a16:creationId xmlns:a16="http://schemas.microsoft.com/office/drawing/2014/main" id="{B8DDD11C-9D2C-48DD-AEB0-919659A5E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75" y="3200400"/>
            <a:ext cx="3629025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989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Submit application</a:t>
            </a:r>
          </a:p>
          <a:p>
            <a:endParaRPr lang="en-US" dirty="0"/>
          </a:p>
          <a:p>
            <a:pPr lvl="1"/>
            <a:r>
              <a:rPr lang="en-US" dirty="0"/>
              <a:t>https://developer.microsoft.com/</a:t>
            </a:r>
          </a:p>
          <a:p>
            <a:pPr marL="45720" indent="0">
              <a:buNone/>
            </a:pPr>
            <a:r>
              <a:rPr lang="en-US" dirty="0"/>
              <a:t>		</a:t>
            </a:r>
            <a:r>
              <a:rPr lang="en-US" sz="1800" dirty="0" err="1"/>
              <a:t>en</a:t>
            </a:r>
            <a:r>
              <a:rPr lang="en-US" sz="1800" dirty="0"/>
              <a:t>-us/windows/projects/campaigns/desktop-bridge</a:t>
            </a:r>
          </a:p>
          <a:p>
            <a:endParaRPr lang="en-US" dirty="0"/>
          </a:p>
          <a:p>
            <a:r>
              <a:rPr lang="en-US" dirty="0"/>
              <a:t>You will need:</a:t>
            </a:r>
          </a:p>
          <a:p>
            <a:pPr lvl="1"/>
            <a:r>
              <a:rPr lang="en-US" dirty="0"/>
              <a:t>name</a:t>
            </a:r>
          </a:p>
          <a:p>
            <a:pPr lvl="1"/>
            <a:r>
              <a:rPr lang="en-US" dirty="0"/>
              <a:t>e-mail</a:t>
            </a:r>
          </a:p>
          <a:p>
            <a:pPr lvl="1"/>
            <a:r>
              <a:rPr lang="en-US" dirty="0"/>
              <a:t>application name</a:t>
            </a:r>
          </a:p>
          <a:p>
            <a:pPr lvl="1"/>
            <a:r>
              <a:rPr lang="en-US" dirty="0"/>
              <a:t>application website</a:t>
            </a:r>
          </a:p>
          <a:p>
            <a:pPr lvl="1"/>
            <a:r>
              <a:rPr lang="en-US" dirty="0"/>
              <a:t>monetization model – free is ok</a:t>
            </a:r>
          </a:p>
          <a:p>
            <a:pPr lvl="1"/>
            <a:r>
              <a:rPr lang="en-US" dirty="0"/>
              <a:t>country</a:t>
            </a:r>
          </a:p>
          <a:p>
            <a:pPr lvl="1"/>
            <a:r>
              <a:rPr lang="en-US" dirty="0"/>
              <a:t>all other relevant information (that you can fit in 200 characters)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890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>
                <a:latin typeface="+mj-lt"/>
              </a:rPr>
              <a:t>Wait</a:t>
            </a:r>
          </a:p>
          <a:p>
            <a:endParaRPr lang="en-US" dirty="0"/>
          </a:p>
          <a:p>
            <a:pPr lvl="1"/>
            <a:r>
              <a:rPr lang="en-US" dirty="0"/>
              <a:t>you will be assigned </a:t>
            </a:r>
            <a:r>
              <a:rPr lang="en-US" dirty="0" err="1"/>
              <a:t>AppConsult</a:t>
            </a:r>
            <a:r>
              <a:rPr lang="en-US" dirty="0"/>
              <a:t> Engineer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some paperwork to fill</a:t>
            </a:r>
          </a:p>
          <a:p>
            <a:pPr lvl="2"/>
            <a:r>
              <a:rPr lang="en-US" dirty="0"/>
              <a:t>application name needs to be reserved in Store</a:t>
            </a:r>
          </a:p>
          <a:p>
            <a:pPr lvl="2"/>
            <a:r>
              <a:rPr lang="en-US" dirty="0"/>
              <a:t>you’ll get instructions for this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you will need to share your application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096923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June 12</a:t>
            </a:r>
            <a:r>
              <a:rPr lang="en-US" baseline="30000" dirty="0">
                <a:solidFill>
                  <a:schemeClr val="bg1"/>
                </a:solidFill>
              </a:rPr>
              <a:t>nd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15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Desktop App Converter</a:t>
            </a:r>
          </a:p>
          <a:p>
            <a:pPr lvl="1"/>
            <a:r>
              <a:rPr lang="en-US" dirty="0"/>
              <a:t>Application</a:t>
            </a:r>
          </a:p>
          <a:p>
            <a:pPr lvl="1"/>
            <a:r>
              <a:rPr lang="en-US" dirty="0"/>
              <a:t>Windows Software Development Kit (SDK) for Windows 10</a:t>
            </a:r>
          </a:p>
          <a:p>
            <a:pPr lvl="1"/>
            <a:r>
              <a:rPr lang="en-US" dirty="0"/>
              <a:t>Windows 10 Anniversary Update (Pro or Enterprise edition)</a:t>
            </a:r>
          </a:p>
          <a:p>
            <a:pPr lvl="1"/>
            <a:r>
              <a:rPr lang="en-US" dirty="0"/>
              <a:t>64-bit processor</a:t>
            </a:r>
          </a:p>
          <a:p>
            <a:pPr lvl="2"/>
            <a:r>
              <a:rPr lang="en-US" dirty="0"/>
              <a:t>Hardware-assisted virtualization (VT-x)</a:t>
            </a:r>
          </a:p>
          <a:p>
            <a:pPr lvl="2"/>
            <a:r>
              <a:rPr lang="en-US" dirty="0"/>
              <a:t>Second Level Address Translation (SLAT)</a:t>
            </a:r>
          </a:p>
          <a:p>
            <a:endParaRPr lang="en-US" dirty="0"/>
          </a:p>
          <a:p>
            <a:r>
              <a:rPr lang="en-US" dirty="0"/>
              <a:t>Package</a:t>
            </a:r>
          </a:p>
          <a:p>
            <a:pPr lvl="1"/>
            <a:r>
              <a:rPr lang="en-US" dirty="0"/>
              <a:t>Installer (.</a:t>
            </a:r>
            <a:r>
              <a:rPr lang="en-US" dirty="0" err="1"/>
              <a:t>msi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Setup application (.exe)</a:t>
            </a:r>
          </a:p>
          <a:p>
            <a:pPr lvl="1"/>
            <a:r>
              <a:rPr lang="en-US" dirty="0"/>
              <a:t>Executables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2.1</a:t>
            </a:r>
          </a:p>
        </p:txBody>
      </p:sp>
    </p:spTree>
    <p:extLst>
      <p:ext uri="{BB962C8B-B14F-4D97-AF65-F5344CB8AC3E}">
        <p14:creationId xmlns:p14="http://schemas.microsoft.com/office/powerpoint/2010/main" val="315158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Microsoft’s recommendation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DesktopAppConverter.exe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-Installer bimil200.msi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-Destination .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PackageName</a:t>
            </a: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 "47887JosipMedved.Bimil"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-Publisher "CN=8B14F350-D3A6-4EDE-81B2-7080A004A56B"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-Version 2.0.0.0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</a:t>
            </a:r>
            <a:r>
              <a:rPr lang="en-US" sz="1700" dirty="0" err="1">
                <a:latin typeface="Consolas" panose="020B0609020204030204" pitchFamily="49" charset="0"/>
                <a:cs typeface="Courier New" panose="02070309020205020404" pitchFamily="49" charset="0"/>
              </a:rPr>
              <a:t>MakeAppx</a:t>
            </a:r>
            <a:endParaRPr lang="en-US" sz="17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-Verbose</a:t>
            </a:r>
          </a:p>
          <a:p>
            <a:pPr marL="365760" lvl="1" indent="0">
              <a:buNone/>
            </a:pPr>
            <a:r>
              <a:rPr lang="en-US" sz="1700" dirty="0">
                <a:latin typeface="Consolas" panose="020B0609020204030204" pitchFamily="49" charset="0"/>
                <a:cs typeface="Courier New" panose="02070309020205020404" pitchFamily="49" charset="0"/>
              </a:rPr>
              <a:t>-Sign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</a:t>
            </a:r>
            <a:br>
              <a:rPr lang="en-US" dirty="0"/>
            </a:br>
            <a:r>
              <a:rPr lang="en-US" sz="2000" dirty="0"/>
              <a:t>Step 2.1</a:t>
            </a:r>
          </a:p>
        </p:txBody>
      </p:sp>
    </p:spTree>
    <p:extLst>
      <p:ext uri="{BB962C8B-B14F-4D97-AF65-F5344CB8AC3E}">
        <p14:creationId xmlns:p14="http://schemas.microsoft.com/office/powerpoint/2010/main" val="13158193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3624</TotalTime>
  <Words>1466</Words>
  <Application>Microsoft Office PowerPoint</Application>
  <PresentationFormat>On-screen Show (4:3)</PresentationFormat>
  <Paragraphs>348</Paragraphs>
  <Slides>38</Slides>
  <Notes>37</Notes>
  <HiddenSlides>6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Arial</vt:lpstr>
      <vt:lpstr>Calibri</vt:lpstr>
      <vt:lpstr>Consolas</vt:lpstr>
      <vt:lpstr>Courier New</vt:lpstr>
      <vt:lpstr>Franklin Gothic Medium</vt:lpstr>
      <vt:lpstr>Wingdings</vt:lpstr>
      <vt:lpstr>Wingdings 2</vt:lpstr>
      <vt:lpstr>Grid</vt:lpstr>
      <vt:lpstr>Path over the Desktop Bridge</vt:lpstr>
      <vt:lpstr>Agenda</vt:lpstr>
      <vt:lpstr>PowerPoint Presentation</vt:lpstr>
      <vt:lpstr>Desktop Bridge</vt:lpstr>
      <vt:lpstr>THE Process</vt:lpstr>
      <vt:lpstr>The Process Step 1</vt:lpstr>
      <vt:lpstr>The Process Step 2</vt:lpstr>
      <vt:lpstr>The Process Step 2.1</vt:lpstr>
      <vt:lpstr>The Process Step 2.1</vt:lpstr>
      <vt:lpstr>The Process Step 2.1</vt:lpstr>
      <vt:lpstr>The Process Step 2.1</vt:lpstr>
      <vt:lpstr>The Process Step 2.2</vt:lpstr>
      <vt:lpstr>The Process Step 2.2</vt:lpstr>
      <vt:lpstr>The Process Step 3</vt:lpstr>
      <vt:lpstr>The Process Step 4</vt:lpstr>
      <vt:lpstr>The Process Step 4.1</vt:lpstr>
      <vt:lpstr>The Process Step 4.1</vt:lpstr>
      <vt:lpstr>The Process Step 4.2</vt:lpstr>
      <vt:lpstr>The Process Step 4.2</vt:lpstr>
      <vt:lpstr>The Process Step 4.2</vt:lpstr>
      <vt:lpstr>The Process Step 4.3</vt:lpstr>
      <vt:lpstr>The Process Step 4.3</vt:lpstr>
      <vt:lpstr>The Process Step 4.3</vt:lpstr>
      <vt:lpstr>The Process Step 4.4</vt:lpstr>
      <vt:lpstr>The Process Step 4.4</vt:lpstr>
      <vt:lpstr>The Process Step 4.4</vt:lpstr>
      <vt:lpstr>The Process Step 4.4</vt:lpstr>
      <vt:lpstr>The Process Step 4.5</vt:lpstr>
      <vt:lpstr>The Process Step 4.5</vt:lpstr>
      <vt:lpstr>The Process Step 4.6</vt:lpstr>
      <vt:lpstr>The Process Step 4.7</vt:lpstr>
      <vt:lpstr>The Process Step 4.7</vt:lpstr>
      <vt:lpstr>The Process Step 5</vt:lpstr>
      <vt:lpstr>The Process Step 6</vt:lpstr>
      <vt:lpstr>The Process Step 6: My Issues</vt:lpstr>
      <vt:lpstr>The Process Step 7</vt:lpstr>
      <vt:lpstr>Resources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Crash Course In Foreign Language Support For ÜS Developer</dc:title>
  <dc:creator>Josip Medved</dc:creator>
  <cp:lastModifiedBy>Josip Medved</cp:lastModifiedBy>
  <cp:revision>177</cp:revision>
  <dcterms:created xsi:type="dcterms:W3CDTF">2016-06-01T03:30:25Z</dcterms:created>
  <dcterms:modified xsi:type="dcterms:W3CDTF">2017-09-07T06:30:47Z</dcterms:modified>
</cp:coreProperties>
</file>